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81" r:id="rId3"/>
    <p:sldId id="283" r:id="rId4"/>
    <p:sldId id="282" r:id="rId5"/>
    <p:sldId id="284" r:id="rId6"/>
    <p:sldId id="271" r:id="rId7"/>
    <p:sldId id="272" r:id="rId8"/>
    <p:sldId id="273" r:id="rId9"/>
    <p:sldId id="274" r:id="rId10"/>
    <p:sldId id="286" r:id="rId11"/>
    <p:sldId id="257" r:id="rId12"/>
    <p:sldId id="259" r:id="rId13"/>
    <p:sldId id="261" r:id="rId14"/>
    <p:sldId id="287" r:id="rId15"/>
    <p:sldId id="285" r:id="rId16"/>
    <p:sldId id="289" r:id="rId17"/>
    <p:sldId id="279" r:id="rId18"/>
    <p:sldId id="262" r:id="rId19"/>
    <p:sldId id="263" r:id="rId20"/>
    <p:sldId id="276" r:id="rId21"/>
    <p:sldId id="264" r:id="rId22"/>
    <p:sldId id="265" r:id="rId23"/>
    <p:sldId id="266" r:id="rId24"/>
    <p:sldId id="280" r:id="rId25"/>
    <p:sldId id="267" r:id="rId26"/>
    <p:sldId id="268" r:id="rId27"/>
    <p:sldId id="269" r:id="rId28"/>
    <p:sldId id="270" r:id="rId29"/>
    <p:sldId id="288" r:id="rId30"/>
    <p:sldId id="29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740087-75B6-004B-A41A-713D3BF90634}">
          <p14:sldIdLst>
            <p14:sldId id="256"/>
            <p14:sldId id="281"/>
            <p14:sldId id="283"/>
            <p14:sldId id="282"/>
            <p14:sldId id="284"/>
            <p14:sldId id="271"/>
            <p14:sldId id="272"/>
            <p14:sldId id="273"/>
            <p14:sldId id="274"/>
            <p14:sldId id="286"/>
          </p14:sldIdLst>
        </p14:section>
        <p14:section name="Figure 1" id="{35CE18D0-B1D4-304D-B764-979A959EFD9B}">
          <p14:sldIdLst>
            <p14:sldId id="257"/>
            <p14:sldId id="259"/>
          </p14:sldIdLst>
        </p14:section>
        <p14:section name="Figure 2" id="{12897E57-2E55-D64B-A75A-B0EE35C895AE}">
          <p14:sldIdLst>
            <p14:sldId id="261"/>
            <p14:sldId id="287"/>
            <p14:sldId id="285"/>
            <p14:sldId id="289"/>
            <p14:sldId id="279"/>
            <p14:sldId id="262"/>
            <p14:sldId id="263"/>
            <p14:sldId id="276"/>
          </p14:sldIdLst>
        </p14:section>
        <p14:section name="Figure 3" id="{C78AA36D-BD99-6A40-BBE7-7DAFA36A7E34}">
          <p14:sldIdLst>
            <p14:sldId id="264"/>
            <p14:sldId id="265"/>
            <p14:sldId id="266"/>
            <p14:sldId id="280"/>
          </p14:sldIdLst>
        </p14:section>
        <p14:section name="Figure 4" id="{55D7A081-6ADA-964C-9D06-5DE9ED233608}">
          <p14:sldIdLst>
            <p14:sldId id="267"/>
            <p14:sldId id="268"/>
            <p14:sldId id="269"/>
          </p14:sldIdLst>
        </p14:section>
        <p14:section name="Figure 5" id="{5AC29618-D8F8-5C42-B90F-48E3468AE827}">
          <p14:sldIdLst>
            <p14:sldId id="270"/>
            <p14:sldId id="288"/>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E1C943-4258-B144-8FE9-7F6497038DAE}" v="1868" dt="2022-10-20T15:32:29.818"/>
    <p1510:client id="{C2025A81-FD5A-6644-B93A-B114CA0A5844}" v="845" dt="2022-10-19T18:49:38.0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06"/>
    <p:restoredTop sz="76017"/>
  </p:normalViewPr>
  <p:slideViewPr>
    <p:cSldViewPr snapToGrid="0">
      <p:cViewPr varScale="1">
        <p:scale>
          <a:sx n="58" d="100"/>
          <a:sy n="58" d="100"/>
        </p:scale>
        <p:origin x="16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a Tamtam" userId="da88e8bf-75f2-4b04-a8bc-9fd19b3b1be3" providerId="ADAL" clId="{53E1C943-4258-B144-8FE9-7F6497038DAE}"/>
    <pc:docChg chg="undo custSel addSld delSld modSld sldOrd modSection">
      <pc:chgData name="Harsha Tamtam" userId="da88e8bf-75f2-4b04-a8bc-9fd19b3b1be3" providerId="ADAL" clId="{53E1C943-4258-B144-8FE9-7F6497038DAE}" dt="2022-10-20T16:48:57.357" v="5303" actId="27636"/>
      <pc:docMkLst>
        <pc:docMk/>
      </pc:docMkLst>
      <pc:sldChg chg="addSp modSp mod modNotesTx">
        <pc:chgData name="Harsha Tamtam" userId="da88e8bf-75f2-4b04-a8bc-9fd19b3b1be3" providerId="ADAL" clId="{53E1C943-4258-B144-8FE9-7F6497038DAE}" dt="2022-10-19T18:09:24.581" v="4224" actId="1076"/>
        <pc:sldMkLst>
          <pc:docMk/>
          <pc:sldMk cId="3950938019" sldId="256"/>
        </pc:sldMkLst>
        <pc:spChg chg="add mod">
          <ac:chgData name="Harsha Tamtam" userId="da88e8bf-75f2-4b04-a8bc-9fd19b3b1be3" providerId="ADAL" clId="{53E1C943-4258-B144-8FE9-7F6497038DAE}" dt="2022-10-19T18:09:24.581" v="4224" actId="1076"/>
          <ac:spMkLst>
            <pc:docMk/>
            <pc:sldMk cId="3950938019" sldId="256"/>
            <ac:spMk id="3" creationId="{11A6A337-73A2-8B40-C4A0-BC74061F8CDE}"/>
          </ac:spMkLst>
        </pc:spChg>
      </pc:sldChg>
      <pc:sldChg chg="modSp mod modNotesTx">
        <pc:chgData name="Harsha Tamtam" userId="da88e8bf-75f2-4b04-a8bc-9fd19b3b1be3" providerId="ADAL" clId="{53E1C943-4258-B144-8FE9-7F6497038DAE}" dt="2022-10-17T18:17:39.957" v="1460" actId="20577"/>
        <pc:sldMkLst>
          <pc:docMk/>
          <pc:sldMk cId="3497309689" sldId="257"/>
        </pc:sldMkLst>
        <pc:spChg chg="mod">
          <ac:chgData name="Harsha Tamtam" userId="da88e8bf-75f2-4b04-a8bc-9fd19b3b1be3" providerId="ADAL" clId="{53E1C943-4258-B144-8FE9-7F6497038DAE}" dt="2022-10-17T18:17:39.957" v="1460" actId="20577"/>
          <ac:spMkLst>
            <pc:docMk/>
            <pc:sldMk cId="3497309689" sldId="257"/>
            <ac:spMk id="2" creationId="{C9BA5030-95B9-807C-746B-90FC9B268092}"/>
          </ac:spMkLst>
        </pc:spChg>
      </pc:sldChg>
      <pc:sldChg chg="addSp delSp modSp mod modAnim modNotesTx">
        <pc:chgData name="Harsha Tamtam" userId="da88e8bf-75f2-4b04-a8bc-9fd19b3b1be3" providerId="ADAL" clId="{53E1C943-4258-B144-8FE9-7F6497038DAE}" dt="2022-10-19T12:57:46.064" v="3972" actId="1076"/>
        <pc:sldMkLst>
          <pc:docMk/>
          <pc:sldMk cId="2404803680" sldId="259"/>
        </pc:sldMkLst>
        <pc:spChg chg="mod">
          <ac:chgData name="Harsha Tamtam" userId="da88e8bf-75f2-4b04-a8bc-9fd19b3b1be3" providerId="ADAL" clId="{53E1C943-4258-B144-8FE9-7F6497038DAE}" dt="2022-10-17T18:49:42.314" v="1633" actId="14100"/>
          <ac:spMkLst>
            <pc:docMk/>
            <pc:sldMk cId="2404803680" sldId="259"/>
            <ac:spMk id="2" creationId="{8B3EA819-F65E-BDC8-D212-B7F9FA467163}"/>
          </ac:spMkLst>
        </pc:spChg>
        <pc:spChg chg="add mod">
          <ac:chgData name="Harsha Tamtam" userId="da88e8bf-75f2-4b04-a8bc-9fd19b3b1be3" providerId="ADAL" clId="{53E1C943-4258-B144-8FE9-7F6497038DAE}" dt="2022-10-19T12:57:46.064" v="3972" actId="1076"/>
          <ac:spMkLst>
            <pc:docMk/>
            <pc:sldMk cId="2404803680" sldId="259"/>
            <ac:spMk id="5" creationId="{4DF17A66-C90E-704C-28DD-D28C02E82E8D}"/>
          </ac:spMkLst>
        </pc:spChg>
        <pc:spChg chg="add del mod">
          <ac:chgData name="Harsha Tamtam" userId="da88e8bf-75f2-4b04-a8bc-9fd19b3b1be3" providerId="ADAL" clId="{53E1C943-4258-B144-8FE9-7F6497038DAE}" dt="2022-10-17T18:51:06.604" v="1651" actId="478"/>
          <ac:spMkLst>
            <pc:docMk/>
            <pc:sldMk cId="2404803680" sldId="259"/>
            <ac:spMk id="7" creationId="{9ED5B0FD-CD91-6D48-75EE-D0676F667CC0}"/>
          </ac:spMkLst>
        </pc:spChg>
        <pc:spChg chg="add mod">
          <ac:chgData name="Harsha Tamtam" userId="da88e8bf-75f2-4b04-a8bc-9fd19b3b1be3" providerId="ADAL" clId="{53E1C943-4258-B144-8FE9-7F6497038DAE}" dt="2022-10-17T18:51:39.010" v="1659" actId="1076"/>
          <ac:spMkLst>
            <pc:docMk/>
            <pc:sldMk cId="2404803680" sldId="259"/>
            <ac:spMk id="8" creationId="{26A47012-1DB2-5CE6-77A6-BAF4DDA7E350}"/>
          </ac:spMkLst>
        </pc:spChg>
        <pc:spChg chg="add mod">
          <ac:chgData name="Harsha Tamtam" userId="da88e8bf-75f2-4b04-a8bc-9fd19b3b1be3" providerId="ADAL" clId="{53E1C943-4258-B144-8FE9-7F6497038DAE}" dt="2022-10-17T18:51:34.489" v="1658" actId="255"/>
          <ac:spMkLst>
            <pc:docMk/>
            <pc:sldMk cId="2404803680" sldId="259"/>
            <ac:spMk id="9" creationId="{583B6EE2-B5A9-84B9-70B2-D65753368CB0}"/>
          </ac:spMkLst>
        </pc:spChg>
        <pc:picChg chg="mod">
          <ac:chgData name="Harsha Tamtam" userId="da88e8bf-75f2-4b04-a8bc-9fd19b3b1be3" providerId="ADAL" clId="{53E1C943-4258-B144-8FE9-7F6497038DAE}" dt="2022-10-17T18:49:29.716" v="1631" actId="1076"/>
          <ac:picMkLst>
            <pc:docMk/>
            <pc:sldMk cId="2404803680" sldId="259"/>
            <ac:picMk id="4" creationId="{6FCF7891-8F27-E4F7-3885-2A8A24E424F0}"/>
          </ac:picMkLst>
        </pc:picChg>
      </pc:sldChg>
      <pc:sldChg chg="modSp mod">
        <pc:chgData name="Harsha Tamtam" userId="da88e8bf-75f2-4b04-a8bc-9fd19b3b1be3" providerId="ADAL" clId="{53E1C943-4258-B144-8FE9-7F6497038DAE}" dt="2022-10-18T14:21:06.009" v="2384" actId="1076"/>
        <pc:sldMkLst>
          <pc:docMk/>
          <pc:sldMk cId="1246279717" sldId="262"/>
        </pc:sldMkLst>
        <pc:spChg chg="mod">
          <ac:chgData name="Harsha Tamtam" userId="da88e8bf-75f2-4b04-a8bc-9fd19b3b1be3" providerId="ADAL" clId="{53E1C943-4258-B144-8FE9-7F6497038DAE}" dt="2022-10-18T14:21:06.009" v="2384" actId="1076"/>
          <ac:spMkLst>
            <pc:docMk/>
            <pc:sldMk cId="1246279717" sldId="262"/>
            <ac:spMk id="2" creationId="{B1FD0BC8-2573-2145-B52B-88EF7867AD31}"/>
          </ac:spMkLst>
        </pc:spChg>
      </pc:sldChg>
      <pc:sldChg chg="modNotesTx">
        <pc:chgData name="Harsha Tamtam" userId="da88e8bf-75f2-4b04-a8bc-9fd19b3b1be3" providerId="ADAL" clId="{53E1C943-4258-B144-8FE9-7F6497038DAE}" dt="2022-10-20T10:59:35.378" v="4655" actId="20577"/>
        <pc:sldMkLst>
          <pc:docMk/>
          <pc:sldMk cId="2349321897" sldId="263"/>
        </pc:sldMkLst>
      </pc:sldChg>
      <pc:sldChg chg="modSp mod modNotesTx">
        <pc:chgData name="Harsha Tamtam" userId="da88e8bf-75f2-4b04-a8bc-9fd19b3b1be3" providerId="ADAL" clId="{53E1C943-4258-B144-8FE9-7F6497038DAE}" dt="2022-10-18T15:38:22.720" v="3497" actId="20577"/>
        <pc:sldMkLst>
          <pc:docMk/>
          <pc:sldMk cId="1172549232" sldId="264"/>
        </pc:sldMkLst>
        <pc:spChg chg="mod">
          <ac:chgData name="Harsha Tamtam" userId="da88e8bf-75f2-4b04-a8bc-9fd19b3b1be3" providerId="ADAL" clId="{53E1C943-4258-B144-8FE9-7F6497038DAE}" dt="2022-10-18T15:37:54.864" v="3492" actId="20577"/>
          <ac:spMkLst>
            <pc:docMk/>
            <pc:sldMk cId="1172549232" sldId="264"/>
            <ac:spMk id="2" creationId="{DF0BDFA2-00A9-AC43-E715-F9A8A27919E4}"/>
          </ac:spMkLst>
        </pc:spChg>
      </pc:sldChg>
      <pc:sldChg chg="modNotesTx">
        <pc:chgData name="Harsha Tamtam" userId="da88e8bf-75f2-4b04-a8bc-9fd19b3b1be3" providerId="ADAL" clId="{53E1C943-4258-B144-8FE9-7F6497038DAE}" dt="2022-10-19T13:40:17.486" v="4144" actId="20577"/>
        <pc:sldMkLst>
          <pc:docMk/>
          <pc:sldMk cId="2288704769" sldId="265"/>
        </pc:sldMkLst>
      </pc:sldChg>
      <pc:sldChg chg="delSp modSp mod modNotesTx">
        <pc:chgData name="Harsha Tamtam" userId="da88e8bf-75f2-4b04-a8bc-9fd19b3b1be3" providerId="ADAL" clId="{53E1C943-4258-B144-8FE9-7F6497038DAE}" dt="2022-10-19T13:44:23.100" v="4149" actId="1076"/>
        <pc:sldMkLst>
          <pc:docMk/>
          <pc:sldMk cId="1395065519" sldId="266"/>
        </pc:sldMkLst>
        <pc:spChg chg="del mod">
          <ac:chgData name="Harsha Tamtam" userId="da88e8bf-75f2-4b04-a8bc-9fd19b3b1be3" providerId="ADAL" clId="{53E1C943-4258-B144-8FE9-7F6497038DAE}" dt="2022-10-19T13:44:05.816" v="4146" actId="478"/>
          <ac:spMkLst>
            <pc:docMk/>
            <pc:sldMk cId="1395065519" sldId="266"/>
            <ac:spMk id="4" creationId="{423764EF-D080-FC48-AF57-3F5E8C6337FA}"/>
          </ac:spMkLst>
        </pc:spChg>
        <pc:picChg chg="mod">
          <ac:chgData name="Harsha Tamtam" userId="da88e8bf-75f2-4b04-a8bc-9fd19b3b1be3" providerId="ADAL" clId="{53E1C943-4258-B144-8FE9-7F6497038DAE}" dt="2022-10-19T13:44:23.100" v="4149" actId="1076"/>
          <ac:picMkLst>
            <pc:docMk/>
            <pc:sldMk cId="1395065519" sldId="266"/>
            <ac:picMk id="11" creationId="{BA6C218E-633E-630C-B55D-F2B7F2983A69}"/>
          </ac:picMkLst>
        </pc:picChg>
        <pc:picChg chg="mod">
          <ac:chgData name="Harsha Tamtam" userId="da88e8bf-75f2-4b04-a8bc-9fd19b3b1be3" providerId="ADAL" clId="{53E1C943-4258-B144-8FE9-7F6497038DAE}" dt="2022-10-19T13:44:23.100" v="4149" actId="1076"/>
          <ac:picMkLst>
            <pc:docMk/>
            <pc:sldMk cId="1395065519" sldId="266"/>
            <ac:picMk id="15" creationId="{54BCF168-2FCC-46D0-3625-913988ADE95B}"/>
          </ac:picMkLst>
        </pc:picChg>
      </pc:sldChg>
      <pc:sldChg chg="modSp mod">
        <pc:chgData name="Harsha Tamtam" userId="da88e8bf-75f2-4b04-a8bc-9fd19b3b1be3" providerId="ADAL" clId="{53E1C943-4258-B144-8FE9-7F6497038DAE}" dt="2022-10-18T15:23:42.704" v="3186" actId="313"/>
        <pc:sldMkLst>
          <pc:docMk/>
          <pc:sldMk cId="2879637606" sldId="267"/>
        </pc:sldMkLst>
        <pc:spChg chg="mod">
          <ac:chgData name="Harsha Tamtam" userId="da88e8bf-75f2-4b04-a8bc-9fd19b3b1be3" providerId="ADAL" clId="{53E1C943-4258-B144-8FE9-7F6497038DAE}" dt="2022-10-18T15:23:42.704" v="3186" actId="313"/>
          <ac:spMkLst>
            <pc:docMk/>
            <pc:sldMk cId="2879637606" sldId="267"/>
            <ac:spMk id="2" creationId="{6FE8EBCC-A5B3-D1A5-B61E-EE497FF981CE}"/>
          </ac:spMkLst>
        </pc:spChg>
      </pc:sldChg>
      <pc:sldChg chg="modSp mod">
        <pc:chgData name="Harsha Tamtam" userId="da88e8bf-75f2-4b04-a8bc-9fd19b3b1be3" providerId="ADAL" clId="{53E1C943-4258-B144-8FE9-7F6497038DAE}" dt="2022-10-17T18:18:50.262" v="1461" actId="1076"/>
        <pc:sldMkLst>
          <pc:docMk/>
          <pc:sldMk cId="3098982653" sldId="273"/>
        </pc:sldMkLst>
        <pc:picChg chg="mod">
          <ac:chgData name="Harsha Tamtam" userId="da88e8bf-75f2-4b04-a8bc-9fd19b3b1be3" providerId="ADAL" clId="{53E1C943-4258-B144-8FE9-7F6497038DAE}" dt="2022-10-17T18:18:50.262" v="1461" actId="1076"/>
          <ac:picMkLst>
            <pc:docMk/>
            <pc:sldMk cId="3098982653" sldId="273"/>
            <ac:picMk id="4" creationId="{35EB2F20-7516-C695-1365-D65776E554A5}"/>
          </ac:picMkLst>
        </pc:picChg>
      </pc:sldChg>
      <pc:sldChg chg="addSp delSp modSp del mod">
        <pc:chgData name="Harsha Tamtam" userId="da88e8bf-75f2-4b04-a8bc-9fd19b3b1be3" providerId="ADAL" clId="{53E1C943-4258-B144-8FE9-7F6497038DAE}" dt="2022-10-17T18:52:23.917" v="1663" actId="2696"/>
        <pc:sldMkLst>
          <pc:docMk/>
          <pc:sldMk cId="1475721744" sldId="275"/>
        </pc:sldMkLst>
        <pc:spChg chg="del mod">
          <ac:chgData name="Harsha Tamtam" userId="da88e8bf-75f2-4b04-a8bc-9fd19b3b1be3" providerId="ADAL" clId="{53E1C943-4258-B144-8FE9-7F6497038DAE}" dt="2022-10-17T18:49:07.071" v="1623" actId="21"/>
          <ac:spMkLst>
            <pc:docMk/>
            <pc:sldMk cId="1475721744" sldId="275"/>
            <ac:spMk id="3" creationId="{4485B2DC-6E54-F479-8D28-5B26BA6AC4B8}"/>
          </ac:spMkLst>
        </pc:spChg>
        <pc:spChg chg="add mod">
          <ac:chgData name="Harsha Tamtam" userId="da88e8bf-75f2-4b04-a8bc-9fd19b3b1be3" providerId="ADAL" clId="{53E1C943-4258-B144-8FE9-7F6497038DAE}" dt="2022-10-17T18:49:07.071" v="1623" actId="21"/>
          <ac:spMkLst>
            <pc:docMk/>
            <pc:sldMk cId="1475721744" sldId="275"/>
            <ac:spMk id="6" creationId="{D27E5802-D9F8-2B3A-803F-968CC9A952D6}"/>
          </ac:spMkLst>
        </pc:spChg>
        <pc:picChg chg="del">
          <ac:chgData name="Harsha Tamtam" userId="da88e8bf-75f2-4b04-a8bc-9fd19b3b1be3" providerId="ADAL" clId="{53E1C943-4258-B144-8FE9-7F6497038DAE}" dt="2022-10-17T18:52:20.610" v="1662" actId="478"/>
          <ac:picMkLst>
            <pc:docMk/>
            <pc:sldMk cId="1475721744" sldId="275"/>
            <ac:picMk id="5" creationId="{CD6F4F53-EC9A-83E9-52B3-82F4B4343E26}"/>
          </ac:picMkLst>
        </pc:picChg>
      </pc:sldChg>
      <pc:sldChg chg="modSp mod">
        <pc:chgData name="Harsha Tamtam" userId="da88e8bf-75f2-4b04-a8bc-9fd19b3b1be3" providerId="ADAL" clId="{53E1C943-4258-B144-8FE9-7F6497038DAE}" dt="2022-10-18T15:36:46.336" v="3431" actId="20577"/>
        <pc:sldMkLst>
          <pc:docMk/>
          <pc:sldMk cId="2822134597" sldId="276"/>
        </pc:sldMkLst>
        <pc:spChg chg="mod">
          <ac:chgData name="Harsha Tamtam" userId="da88e8bf-75f2-4b04-a8bc-9fd19b3b1be3" providerId="ADAL" clId="{53E1C943-4258-B144-8FE9-7F6497038DAE}" dt="2022-10-18T15:36:46.336" v="3431" actId="20577"/>
          <ac:spMkLst>
            <pc:docMk/>
            <pc:sldMk cId="2822134597" sldId="276"/>
            <ac:spMk id="3" creationId="{0ED6148F-38D9-D9EF-A409-298F434031A3}"/>
          </ac:spMkLst>
        </pc:spChg>
      </pc:sldChg>
      <pc:sldChg chg="addSp delSp modSp mod ord modNotesTx">
        <pc:chgData name="Harsha Tamtam" userId="da88e8bf-75f2-4b04-a8bc-9fd19b3b1be3" providerId="ADAL" clId="{53E1C943-4258-B144-8FE9-7F6497038DAE}" dt="2022-10-20T15:30:17.193" v="5109" actId="20577"/>
        <pc:sldMkLst>
          <pc:docMk/>
          <pc:sldMk cId="3286397926" sldId="279"/>
        </pc:sldMkLst>
        <pc:spChg chg="mod">
          <ac:chgData name="Harsha Tamtam" userId="da88e8bf-75f2-4b04-a8bc-9fd19b3b1be3" providerId="ADAL" clId="{53E1C943-4258-B144-8FE9-7F6497038DAE}" dt="2022-10-12T13:50:12.123" v="1117" actId="20577"/>
          <ac:spMkLst>
            <pc:docMk/>
            <pc:sldMk cId="3286397926" sldId="279"/>
            <ac:spMk id="2" creationId="{40B9C41C-3121-EB10-C602-46D9865B4F42}"/>
          </ac:spMkLst>
        </pc:spChg>
        <pc:spChg chg="add del mod">
          <ac:chgData name="Harsha Tamtam" userId="da88e8bf-75f2-4b04-a8bc-9fd19b3b1be3" providerId="ADAL" clId="{53E1C943-4258-B144-8FE9-7F6497038DAE}" dt="2022-10-12T13:50:14.803" v="1118" actId="478"/>
          <ac:spMkLst>
            <pc:docMk/>
            <pc:sldMk cId="3286397926" sldId="279"/>
            <ac:spMk id="4" creationId="{BCCC93FC-A2CE-6251-D129-40A9DB0826B5}"/>
          </ac:spMkLst>
        </pc:spChg>
        <pc:picChg chg="del">
          <ac:chgData name="Harsha Tamtam" userId="da88e8bf-75f2-4b04-a8bc-9fd19b3b1be3" providerId="ADAL" clId="{53E1C943-4258-B144-8FE9-7F6497038DAE}" dt="2022-10-12T13:50:01.038" v="1076" actId="478"/>
          <ac:picMkLst>
            <pc:docMk/>
            <pc:sldMk cId="3286397926" sldId="279"/>
            <ac:picMk id="5" creationId="{A62F607A-B8D8-A7F9-36FE-2350E91CF601}"/>
          </ac:picMkLst>
        </pc:picChg>
        <pc:picChg chg="add mod">
          <ac:chgData name="Harsha Tamtam" userId="da88e8bf-75f2-4b04-a8bc-9fd19b3b1be3" providerId="ADAL" clId="{53E1C943-4258-B144-8FE9-7F6497038DAE}" dt="2022-10-12T13:50:59.184" v="1120" actId="1076"/>
          <ac:picMkLst>
            <pc:docMk/>
            <pc:sldMk cId="3286397926" sldId="279"/>
            <ac:picMk id="6" creationId="{A88005AA-AF1D-DC55-286C-E660CEA8EB72}"/>
          </ac:picMkLst>
        </pc:picChg>
      </pc:sldChg>
      <pc:sldChg chg="modSp mod modNotesTx">
        <pc:chgData name="Harsha Tamtam" userId="da88e8bf-75f2-4b04-a8bc-9fd19b3b1be3" providerId="ADAL" clId="{53E1C943-4258-B144-8FE9-7F6497038DAE}" dt="2022-10-19T18:59:32.879" v="4527" actId="20577"/>
        <pc:sldMkLst>
          <pc:docMk/>
          <pc:sldMk cId="1124864940" sldId="280"/>
        </pc:sldMkLst>
        <pc:spChg chg="mod">
          <ac:chgData name="Harsha Tamtam" userId="da88e8bf-75f2-4b04-a8bc-9fd19b3b1be3" providerId="ADAL" clId="{53E1C943-4258-B144-8FE9-7F6497038DAE}" dt="2022-10-19T13:45:19.811" v="4181" actId="20577"/>
          <ac:spMkLst>
            <pc:docMk/>
            <pc:sldMk cId="1124864940" sldId="280"/>
            <ac:spMk id="3" creationId="{7C3425E1-7106-7754-2486-6553ADB71C09}"/>
          </ac:spMkLst>
        </pc:spChg>
      </pc:sldChg>
      <pc:sldChg chg="addSp delSp modSp add mod setBg modNotesTx">
        <pc:chgData name="Harsha Tamtam" userId="da88e8bf-75f2-4b04-a8bc-9fd19b3b1be3" providerId="ADAL" clId="{53E1C943-4258-B144-8FE9-7F6497038DAE}" dt="2022-10-19T18:04:44.587" v="4182" actId="20577"/>
        <pc:sldMkLst>
          <pc:docMk/>
          <pc:sldMk cId="2051508206" sldId="281"/>
        </pc:sldMkLst>
        <pc:spChg chg="mod">
          <ac:chgData name="Harsha Tamtam" userId="da88e8bf-75f2-4b04-a8bc-9fd19b3b1be3" providerId="ADAL" clId="{53E1C943-4258-B144-8FE9-7F6497038DAE}" dt="2022-10-12T13:09:34.760" v="158" actId="26606"/>
          <ac:spMkLst>
            <pc:docMk/>
            <pc:sldMk cId="2051508206" sldId="281"/>
            <ac:spMk id="2" creationId="{40B9C41C-3121-EB10-C602-46D9865B4F42}"/>
          </ac:spMkLst>
        </pc:spChg>
        <pc:spChg chg="add del mod">
          <ac:chgData name="Harsha Tamtam" userId="da88e8bf-75f2-4b04-a8bc-9fd19b3b1be3" providerId="ADAL" clId="{53E1C943-4258-B144-8FE9-7F6497038DAE}" dt="2022-10-12T13:09:10.319" v="154" actId="478"/>
          <ac:spMkLst>
            <pc:docMk/>
            <pc:sldMk cId="2051508206" sldId="281"/>
            <ac:spMk id="4" creationId="{F59B1D82-1701-018F-9D4F-3A5CB97E3F09}"/>
          </ac:spMkLst>
        </pc:spChg>
        <pc:spChg chg="add mod">
          <ac:chgData name="Harsha Tamtam" userId="da88e8bf-75f2-4b04-a8bc-9fd19b3b1be3" providerId="ADAL" clId="{53E1C943-4258-B144-8FE9-7F6497038DAE}" dt="2022-10-12T13:11:03.681" v="181" actId="1076"/>
          <ac:spMkLst>
            <pc:docMk/>
            <pc:sldMk cId="2051508206" sldId="281"/>
            <ac:spMk id="8" creationId="{5CAA7772-0D98-8374-54EC-AC186A957E66}"/>
          </ac:spMkLst>
        </pc:spChg>
        <pc:picChg chg="del">
          <ac:chgData name="Harsha Tamtam" userId="da88e8bf-75f2-4b04-a8bc-9fd19b3b1be3" providerId="ADAL" clId="{53E1C943-4258-B144-8FE9-7F6497038DAE}" dt="2022-10-12T13:08:42.558" v="115" actId="478"/>
          <ac:picMkLst>
            <pc:docMk/>
            <pc:sldMk cId="2051508206" sldId="281"/>
            <ac:picMk id="5" creationId="{A62F607A-B8D8-A7F9-36FE-2350E91CF601}"/>
          </ac:picMkLst>
        </pc:picChg>
        <pc:picChg chg="add mod">
          <ac:chgData name="Harsha Tamtam" userId="da88e8bf-75f2-4b04-a8bc-9fd19b3b1be3" providerId="ADAL" clId="{53E1C943-4258-B144-8FE9-7F6497038DAE}" dt="2022-10-12T13:09:46.693" v="160" actId="1076"/>
          <ac:picMkLst>
            <pc:docMk/>
            <pc:sldMk cId="2051508206" sldId="281"/>
            <ac:picMk id="7" creationId="{4041B602-8D86-3D1E-5B25-D51E73177FB6}"/>
          </ac:picMkLst>
        </pc:picChg>
      </pc:sldChg>
      <pc:sldChg chg="addSp delSp modSp new mod setBg modNotesTx">
        <pc:chgData name="Harsha Tamtam" userId="da88e8bf-75f2-4b04-a8bc-9fd19b3b1be3" providerId="ADAL" clId="{53E1C943-4258-B144-8FE9-7F6497038DAE}" dt="2022-10-20T15:35:46.281" v="5239" actId="1076"/>
        <pc:sldMkLst>
          <pc:docMk/>
          <pc:sldMk cId="87435751" sldId="282"/>
        </pc:sldMkLst>
        <pc:spChg chg="del mod">
          <ac:chgData name="Harsha Tamtam" userId="da88e8bf-75f2-4b04-a8bc-9fd19b3b1be3" providerId="ADAL" clId="{53E1C943-4258-B144-8FE9-7F6497038DAE}" dt="2022-10-12T13:29:01.154" v="760" actId="478"/>
          <ac:spMkLst>
            <pc:docMk/>
            <pc:sldMk cId="87435751" sldId="282"/>
            <ac:spMk id="2" creationId="{2C53B1D0-6710-55F4-ABC4-AFD697DD8D22}"/>
          </ac:spMkLst>
        </pc:spChg>
        <pc:spChg chg="add del mod">
          <ac:chgData name="Harsha Tamtam" userId="da88e8bf-75f2-4b04-a8bc-9fd19b3b1be3" providerId="ADAL" clId="{53E1C943-4258-B144-8FE9-7F6497038DAE}" dt="2022-10-12T13:29:02.735" v="761" actId="478"/>
          <ac:spMkLst>
            <pc:docMk/>
            <pc:sldMk cId="87435751" sldId="282"/>
            <ac:spMk id="6" creationId="{0080BB66-3732-B422-4B53-2BF17145366C}"/>
          </ac:spMkLst>
        </pc:spChg>
        <pc:spChg chg="add del mod">
          <ac:chgData name="Harsha Tamtam" userId="da88e8bf-75f2-4b04-a8bc-9fd19b3b1be3" providerId="ADAL" clId="{53E1C943-4258-B144-8FE9-7F6497038DAE}" dt="2022-10-12T13:29:48.172" v="767"/>
          <ac:spMkLst>
            <pc:docMk/>
            <pc:sldMk cId="87435751" sldId="282"/>
            <ac:spMk id="7" creationId="{F3B35A98-7952-F550-7292-8F8BBE4BB8C7}"/>
          </ac:spMkLst>
        </pc:spChg>
        <pc:spChg chg="add mod">
          <ac:chgData name="Harsha Tamtam" userId="da88e8bf-75f2-4b04-a8bc-9fd19b3b1be3" providerId="ADAL" clId="{53E1C943-4258-B144-8FE9-7F6497038DAE}" dt="2022-10-20T15:35:46.281" v="5239" actId="1076"/>
          <ac:spMkLst>
            <pc:docMk/>
            <pc:sldMk cId="87435751" sldId="282"/>
            <ac:spMk id="8" creationId="{122F0555-3BF9-18AA-0C99-B96793D37B8C}"/>
          </ac:spMkLst>
        </pc:spChg>
        <pc:spChg chg="add del">
          <ac:chgData name="Harsha Tamtam" userId="da88e8bf-75f2-4b04-a8bc-9fd19b3b1be3" providerId="ADAL" clId="{53E1C943-4258-B144-8FE9-7F6497038DAE}" dt="2022-10-12T13:28:47.315" v="757" actId="26606"/>
          <ac:spMkLst>
            <pc:docMk/>
            <pc:sldMk cId="87435751" sldId="282"/>
            <ac:spMk id="9" creationId="{D4771268-CB57-404A-9271-370EB28F6090}"/>
          </ac:spMkLst>
        </pc:spChg>
        <pc:spChg chg="add mod">
          <ac:chgData name="Harsha Tamtam" userId="da88e8bf-75f2-4b04-a8bc-9fd19b3b1be3" providerId="ADAL" clId="{53E1C943-4258-B144-8FE9-7F6497038DAE}" dt="2022-10-12T13:48:50.104" v="1074" actId="1076"/>
          <ac:spMkLst>
            <pc:docMk/>
            <pc:sldMk cId="87435751" sldId="282"/>
            <ac:spMk id="10" creationId="{DCC257A4-835D-62FC-E2AD-AD1363139C2A}"/>
          </ac:spMkLst>
        </pc:spChg>
        <pc:picChg chg="add mod">
          <ac:chgData name="Harsha Tamtam" userId="da88e8bf-75f2-4b04-a8bc-9fd19b3b1be3" providerId="ADAL" clId="{53E1C943-4258-B144-8FE9-7F6497038DAE}" dt="2022-10-12T13:29:13.066" v="764" actId="1076"/>
          <ac:picMkLst>
            <pc:docMk/>
            <pc:sldMk cId="87435751" sldId="282"/>
            <ac:picMk id="4" creationId="{2FAAE8E8-4C78-C883-B5C8-E7A68B0CA76F}"/>
          </ac:picMkLst>
        </pc:picChg>
      </pc:sldChg>
      <pc:sldChg chg="addSp delSp modSp add mod modAnim modNotesTx">
        <pc:chgData name="Harsha Tamtam" userId="da88e8bf-75f2-4b04-a8bc-9fd19b3b1be3" providerId="ADAL" clId="{53E1C943-4258-B144-8FE9-7F6497038DAE}" dt="2022-10-20T15:36:38.809" v="5240" actId="20577"/>
        <pc:sldMkLst>
          <pc:docMk/>
          <pc:sldMk cId="1262609567" sldId="283"/>
        </pc:sldMkLst>
        <pc:spChg chg="add mod">
          <ac:chgData name="Harsha Tamtam" userId="da88e8bf-75f2-4b04-a8bc-9fd19b3b1be3" providerId="ADAL" clId="{53E1C943-4258-B144-8FE9-7F6497038DAE}" dt="2022-10-12T13:39:46.629" v="807" actId="1582"/>
          <ac:spMkLst>
            <pc:docMk/>
            <pc:sldMk cId="1262609567" sldId="283"/>
            <ac:spMk id="5" creationId="{E87882CC-5D5C-1918-0D96-D22CD167CD18}"/>
          </ac:spMkLst>
        </pc:spChg>
        <pc:spChg chg="add mod">
          <ac:chgData name="Harsha Tamtam" userId="da88e8bf-75f2-4b04-a8bc-9fd19b3b1be3" providerId="ADAL" clId="{53E1C943-4258-B144-8FE9-7F6497038DAE}" dt="2022-10-12T17:09:45.443" v="1452" actId="1076"/>
          <ac:spMkLst>
            <pc:docMk/>
            <pc:sldMk cId="1262609567" sldId="283"/>
            <ac:spMk id="6" creationId="{ED8ED70E-5673-03CE-D92F-08A30CE7F818}"/>
          </ac:spMkLst>
        </pc:spChg>
        <pc:spChg chg="mod">
          <ac:chgData name="Harsha Tamtam" userId="da88e8bf-75f2-4b04-a8bc-9fd19b3b1be3" providerId="ADAL" clId="{53E1C943-4258-B144-8FE9-7F6497038DAE}" dt="2022-10-20T15:36:38.809" v="5240" actId="20577"/>
          <ac:spMkLst>
            <pc:docMk/>
            <pc:sldMk cId="1262609567" sldId="283"/>
            <ac:spMk id="8" creationId="{5CAA7772-0D98-8374-54EC-AC186A957E66}"/>
          </ac:spMkLst>
        </pc:spChg>
        <pc:spChg chg="add mod">
          <ac:chgData name="Harsha Tamtam" userId="da88e8bf-75f2-4b04-a8bc-9fd19b3b1be3" providerId="ADAL" clId="{53E1C943-4258-B144-8FE9-7F6497038DAE}" dt="2022-10-12T13:42:48.952" v="878" actId="1076"/>
          <ac:spMkLst>
            <pc:docMk/>
            <pc:sldMk cId="1262609567" sldId="283"/>
            <ac:spMk id="9" creationId="{C20FA3D1-AAF9-8824-C9E9-05931CB93FC0}"/>
          </ac:spMkLst>
        </pc:spChg>
        <pc:spChg chg="add mod">
          <ac:chgData name="Harsha Tamtam" userId="da88e8bf-75f2-4b04-a8bc-9fd19b3b1be3" providerId="ADAL" clId="{53E1C943-4258-B144-8FE9-7F6497038DAE}" dt="2022-10-12T13:43:40.389" v="886" actId="208"/>
          <ac:spMkLst>
            <pc:docMk/>
            <pc:sldMk cId="1262609567" sldId="283"/>
            <ac:spMk id="10" creationId="{389BACBE-CD95-5C0C-A6D2-0F0C254EDB52}"/>
          </ac:spMkLst>
        </pc:spChg>
        <pc:spChg chg="add mod">
          <ac:chgData name="Harsha Tamtam" userId="da88e8bf-75f2-4b04-a8bc-9fd19b3b1be3" providerId="ADAL" clId="{53E1C943-4258-B144-8FE9-7F6497038DAE}" dt="2022-10-12T13:43:59.642" v="897" actId="207"/>
          <ac:spMkLst>
            <pc:docMk/>
            <pc:sldMk cId="1262609567" sldId="283"/>
            <ac:spMk id="11" creationId="{B8E348E1-7CE4-D403-430D-71818C868EE1}"/>
          </ac:spMkLst>
        </pc:spChg>
        <pc:picChg chg="add mod">
          <ac:chgData name="Harsha Tamtam" userId="da88e8bf-75f2-4b04-a8bc-9fd19b3b1be3" providerId="ADAL" clId="{53E1C943-4258-B144-8FE9-7F6497038DAE}" dt="2022-10-12T13:38:39.991" v="803" actId="1076"/>
          <ac:picMkLst>
            <pc:docMk/>
            <pc:sldMk cId="1262609567" sldId="283"/>
            <ac:picMk id="4" creationId="{A1DCA20E-82FF-CE43-4EBF-EC9BE05440B4}"/>
          </ac:picMkLst>
        </pc:picChg>
        <pc:picChg chg="del">
          <ac:chgData name="Harsha Tamtam" userId="da88e8bf-75f2-4b04-a8bc-9fd19b3b1be3" providerId="ADAL" clId="{53E1C943-4258-B144-8FE9-7F6497038DAE}" dt="2022-10-12T13:37:58.644" v="800" actId="478"/>
          <ac:picMkLst>
            <pc:docMk/>
            <pc:sldMk cId="1262609567" sldId="283"/>
            <ac:picMk id="7" creationId="{4041B602-8D86-3D1E-5B25-D51E73177FB6}"/>
          </ac:picMkLst>
        </pc:picChg>
      </pc:sldChg>
      <pc:sldChg chg="add">
        <pc:chgData name="Harsha Tamtam" userId="da88e8bf-75f2-4b04-a8bc-9fd19b3b1be3" providerId="ADAL" clId="{53E1C943-4258-B144-8FE9-7F6497038DAE}" dt="2022-10-12T13:49:58.096" v="1075" actId="2890"/>
        <pc:sldMkLst>
          <pc:docMk/>
          <pc:sldMk cId="1294995222" sldId="284"/>
        </pc:sldMkLst>
      </pc:sldChg>
      <pc:sldChg chg="modSp mod modNotesTx">
        <pc:chgData name="Harsha Tamtam" userId="da88e8bf-75f2-4b04-a8bc-9fd19b3b1be3" providerId="ADAL" clId="{53E1C943-4258-B144-8FE9-7F6497038DAE}" dt="2022-10-20T14:48:39.207" v="4998" actId="20577"/>
        <pc:sldMkLst>
          <pc:docMk/>
          <pc:sldMk cId="4206638293" sldId="285"/>
        </pc:sldMkLst>
        <pc:spChg chg="mod">
          <ac:chgData name="Harsha Tamtam" userId="da88e8bf-75f2-4b04-a8bc-9fd19b3b1be3" providerId="ADAL" clId="{53E1C943-4258-B144-8FE9-7F6497038DAE}" dt="2022-10-20T14:46:31.398" v="4718" actId="20577"/>
          <ac:spMkLst>
            <pc:docMk/>
            <pc:sldMk cId="4206638293" sldId="285"/>
            <ac:spMk id="3" creationId="{2140375D-2C1C-D209-9EB0-C5C172D633C6}"/>
          </ac:spMkLst>
        </pc:spChg>
      </pc:sldChg>
      <pc:sldChg chg="modSp mod">
        <pc:chgData name="Harsha Tamtam" userId="da88e8bf-75f2-4b04-a8bc-9fd19b3b1be3" providerId="ADAL" clId="{53E1C943-4258-B144-8FE9-7F6497038DAE}" dt="2022-10-19T18:19:31.961" v="4240" actId="20577"/>
        <pc:sldMkLst>
          <pc:docMk/>
          <pc:sldMk cId="2710623816" sldId="286"/>
        </pc:sldMkLst>
        <pc:spChg chg="mod">
          <ac:chgData name="Harsha Tamtam" userId="da88e8bf-75f2-4b04-a8bc-9fd19b3b1be3" providerId="ADAL" clId="{53E1C943-4258-B144-8FE9-7F6497038DAE}" dt="2022-10-19T18:19:31.961" v="4240" actId="20577"/>
          <ac:spMkLst>
            <pc:docMk/>
            <pc:sldMk cId="2710623816" sldId="286"/>
            <ac:spMk id="2" creationId="{9F9D96F6-D7EC-53BB-D2DB-6F0C3052FADF}"/>
          </ac:spMkLst>
        </pc:spChg>
      </pc:sldChg>
      <pc:sldChg chg="addSp delSp modSp new mod modNotesTx">
        <pc:chgData name="Harsha Tamtam" userId="da88e8bf-75f2-4b04-a8bc-9fd19b3b1be3" providerId="ADAL" clId="{53E1C943-4258-B144-8FE9-7F6497038DAE}" dt="2022-10-19T13:01:15.311" v="4009" actId="1076"/>
        <pc:sldMkLst>
          <pc:docMk/>
          <pc:sldMk cId="214248239" sldId="287"/>
        </pc:sldMkLst>
        <pc:spChg chg="mod">
          <ac:chgData name="Harsha Tamtam" userId="da88e8bf-75f2-4b04-a8bc-9fd19b3b1be3" providerId="ADAL" clId="{53E1C943-4258-B144-8FE9-7F6497038DAE}" dt="2022-10-17T19:03:28.539" v="1740" actId="20577"/>
          <ac:spMkLst>
            <pc:docMk/>
            <pc:sldMk cId="214248239" sldId="287"/>
            <ac:spMk id="2" creationId="{C652F822-DFA2-9622-4C4E-2092CB8E8C9A}"/>
          </ac:spMkLst>
        </pc:spChg>
        <pc:spChg chg="del mod">
          <ac:chgData name="Harsha Tamtam" userId="da88e8bf-75f2-4b04-a8bc-9fd19b3b1be3" providerId="ADAL" clId="{53E1C943-4258-B144-8FE9-7F6497038DAE}" dt="2022-10-19T13:00:58.989" v="4002" actId="478"/>
          <ac:spMkLst>
            <pc:docMk/>
            <pc:sldMk cId="214248239" sldId="287"/>
            <ac:spMk id="3" creationId="{C73615C7-B62D-1DEC-7EDB-7F1F0529023F}"/>
          </ac:spMkLst>
        </pc:spChg>
        <pc:spChg chg="add mod">
          <ac:chgData name="Harsha Tamtam" userId="da88e8bf-75f2-4b04-a8bc-9fd19b3b1be3" providerId="ADAL" clId="{53E1C943-4258-B144-8FE9-7F6497038DAE}" dt="2022-10-19T13:01:15.311" v="4009" actId="1076"/>
          <ac:spMkLst>
            <pc:docMk/>
            <pc:sldMk cId="214248239" sldId="287"/>
            <ac:spMk id="4" creationId="{1C06BC19-4B05-F1EB-9B52-F47809268877}"/>
          </ac:spMkLst>
        </pc:spChg>
        <pc:picChg chg="add mod modCrop">
          <ac:chgData name="Harsha Tamtam" userId="da88e8bf-75f2-4b04-a8bc-9fd19b3b1be3" providerId="ADAL" clId="{53E1C943-4258-B144-8FE9-7F6497038DAE}" dt="2022-10-19T13:01:12.713" v="4008" actId="1076"/>
          <ac:picMkLst>
            <pc:docMk/>
            <pc:sldMk cId="214248239" sldId="287"/>
            <ac:picMk id="6" creationId="{CB9BB0EC-85F4-FC32-2B76-FE743395703D}"/>
          </ac:picMkLst>
        </pc:picChg>
      </pc:sldChg>
      <pc:sldChg chg="modSp mod">
        <pc:chgData name="Harsha Tamtam" userId="da88e8bf-75f2-4b04-a8bc-9fd19b3b1be3" providerId="ADAL" clId="{53E1C943-4258-B144-8FE9-7F6497038DAE}" dt="2022-10-19T12:57:21.851" v="3970" actId="20577"/>
        <pc:sldMkLst>
          <pc:docMk/>
          <pc:sldMk cId="3111057367" sldId="288"/>
        </pc:sldMkLst>
        <pc:spChg chg="mod">
          <ac:chgData name="Harsha Tamtam" userId="da88e8bf-75f2-4b04-a8bc-9fd19b3b1be3" providerId="ADAL" clId="{53E1C943-4258-B144-8FE9-7F6497038DAE}" dt="2022-10-18T14:56:29.893" v="2742" actId="20577"/>
          <ac:spMkLst>
            <pc:docMk/>
            <pc:sldMk cId="3111057367" sldId="288"/>
            <ac:spMk id="2" creationId="{07789495-1690-5F15-6E46-15966EF875CE}"/>
          </ac:spMkLst>
        </pc:spChg>
        <pc:spChg chg="mod">
          <ac:chgData name="Harsha Tamtam" userId="da88e8bf-75f2-4b04-a8bc-9fd19b3b1be3" providerId="ADAL" clId="{53E1C943-4258-B144-8FE9-7F6497038DAE}" dt="2022-10-19T12:57:21.851" v="3970" actId="20577"/>
          <ac:spMkLst>
            <pc:docMk/>
            <pc:sldMk cId="3111057367" sldId="288"/>
            <ac:spMk id="3" creationId="{C5D3564A-5692-EE1C-82A4-43295182969F}"/>
          </ac:spMkLst>
        </pc:spChg>
      </pc:sldChg>
      <pc:sldChg chg="addSp modSp new mod">
        <pc:chgData name="Harsha Tamtam" userId="da88e8bf-75f2-4b04-a8bc-9fd19b3b1be3" providerId="ADAL" clId="{53E1C943-4258-B144-8FE9-7F6497038DAE}" dt="2022-10-20T15:39:44.839" v="5241" actId="1076"/>
        <pc:sldMkLst>
          <pc:docMk/>
          <pc:sldMk cId="1779870528" sldId="289"/>
        </pc:sldMkLst>
        <pc:spChg chg="mod">
          <ac:chgData name="Harsha Tamtam" userId="da88e8bf-75f2-4b04-a8bc-9fd19b3b1be3" providerId="ADAL" clId="{53E1C943-4258-B144-8FE9-7F6497038DAE}" dt="2022-10-20T15:33:35.160" v="5176" actId="1076"/>
          <ac:spMkLst>
            <pc:docMk/>
            <pc:sldMk cId="1779870528" sldId="289"/>
            <ac:spMk id="2" creationId="{F099F112-B528-721B-81AA-8955B9CA00B1}"/>
          </ac:spMkLst>
        </pc:spChg>
        <pc:spChg chg="add mod">
          <ac:chgData name="Harsha Tamtam" userId="da88e8bf-75f2-4b04-a8bc-9fd19b3b1be3" providerId="ADAL" clId="{53E1C943-4258-B144-8FE9-7F6497038DAE}" dt="2022-10-20T15:33:06.081" v="5174" actId="1076"/>
          <ac:spMkLst>
            <pc:docMk/>
            <pc:sldMk cId="1779870528" sldId="289"/>
            <ac:spMk id="4" creationId="{39038244-1EF0-F4B7-8394-C7CCBB9D8EEC}"/>
          </ac:spMkLst>
        </pc:spChg>
        <pc:picChg chg="add mod">
          <ac:chgData name="Harsha Tamtam" userId="da88e8bf-75f2-4b04-a8bc-9fd19b3b1be3" providerId="ADAL" clId="{53E1C943-4258-B144-8FE9-7F6497038DAE}" dt="2022-10-20T15:39:44.839" v="5241" actId="1076"/>
          <ac:picMkLst>
            <pc:docMk/>
            <pc:sldMk cId="1779870528" sldId="289"/>
            <ac:picMk id="3" creationId="{FFEC7699-7E6A-C9C2-63D5-DE7F8781ADDB}"/>
          </ac:picMkLst>
        </pc:picChg>
      </pc:sldChg>
      <pc:sldChg chg="delSp modSp new mod">
        <pc:chgData name="Harsha Tamtam" userId="da88e8bf-75f2-4b04-a8bc-9fd19b3b1be3" providerId="ADAL" clId="{53E1C943-4258-B144-8FE9-7F6497038DAE}" dt="2022-10-20T16:48:57.357" v="5303" actId="27636"/>
        <pc:sldMkLst>
          <pc:docMk/>
          <pc:sldMk cId="3660158082" sldId="290"/>
        </pc:sldMkLst>
        <pc:spChg chg="mod">
          <ac:chgData name="Harsha Tamtam" userId="da88e8bf-75f2-4b04-a8bc-9fd19b3b1be3" providerId="ADAL" clId="{53E1C943-4258-B144-8FE9-7F6497038DAE}" dt="2022-10-20T16:48:57.357" v="5303" actId="27636"/>
          <ac:spMkLst>
            <pc:docMk/>
            <pc:sldMk cId="3660158082" sldId="290"/>
            <ac:spMk id="2" creationId="{304BF175-43D1-DE27-D7E4-D51EF4904212}"/>
          </ac:spMkLst>
        </pc:spChg>
        <pc:spChg chg="del mod">
          <ac:chgData name="Harsha Tamtam" userId="da88e8bf-75f2-4b04-a8bc-9fd19b3b1be3" providerId="ADAL" clId="{53E1C943-4258-B144-8FE9-7F6497038DAE}" dt="2022-10-20T11:03:29.070" v="4658" actId="478"/>
          <ac:spMkLst>
            <pc:docMk/>
            <pc:sldMk cId="3660158082" sldId="290"/>
            <ac:spMk id="3" creationId="{076A9660-D676-58A3-4603-F7DD7DA9A3BA}"/>
          </ac:spMkLst>
        </pc:spChg>
      </pc:sldChg>
    </pc:docChg>
  </pc:docChgLst>
  <pc:docChgLst>
    <pc:chgData name="Paige Ramkissoon" userId="00e87f1c-20c9-471a-80b1-794c459b768d" providerId="ADAL" clId="{C2025A81-FD5A-6644-B93A-B114CA0A5844}"/>
    <pc:docChg chg="undo redo custSel addSld delSld modSld sldOrd addSection delSection modSection">
      <pc:chgData name="Paige Ramkissoon" userId="00e87f1c-20c9-471a-80b1-794c459b768d" providerId="ADAL" clId="{C2025A81-FD5A-6644-B93A-B114CA0A5844}" dt="2022-10-20T12:31:43.612" v="5093"/>
      <pc:docMkLst>
        <pc:docMk/>
      </pc:docMkLst>
      <pc:sldChg chg="addSp delSp modSp mod modNotesTx">
        <pc:chgData name="Paige Ramkissoon" userId="00e87f1c-20c9-471a-80b1-794c459b768d" providerId="ADAL" clId="{C2025A81-FD5A-6644-B93A-B114CA0A5844}" dt="2022-10-14T19:14:31.598" v="2957" actId="14100"/>
        <pc:sldMkLst>
          <pc:docMk/>
          <pc:sldMk cId="3950938019" sldId="256"/>
        </pc:sldMkLst>
        <pc:spChg chg="mod">
          <ac:chgData name="Paige Ramkissoon" userId="00e87f1c-20c9-471a-80b1-794c459b768d" providerId="ADAL" clId="{C2025A81-FD5A-6644-B93A-B114CA0A5844}" dt="2022-10-07T18:30:23.798" v="44" actId="20577"/>
          <ac:spMkLst>
            <pc:docMk/>
            <pc:sldMk cId="3950938019" sldId="256"/>
            <ac:spMk id="2" creationId="{11CC6ED6-6583-8A99-F3B4-A0DADBB341C6}"/>
          </ac:spMkLst>
        </pc:spChg>
        <pc:spChg chg="del">
          <ac:chgData name="Paige Ramkissoon" userId="00e87f1c-20c9-471a-80b1-794c459b768d" providerId="ADAL" clId="{C2025A81-FD5A-6644-B93A-B114CA0A5844}" dt="2022-10-10T18:18:28.988" v="653" actId="478"/>
          <ac:spMkLst>
            <pc:docMk/>
            <pc:sldMk cId="3950938019" sldId="256"/>
            <ac:spMk id="3" creationId="{33DFB25D-177A-C530-377E-245ADCEDE087}"/>
          </ac:spMkLst>
        </pc:spChg>
        <pc:picChg chg="add mod">
          <ac:chgData name="Paige Ramkissoon" userId="00e87f1c-20c9-471a-80b1-794c459b768d" providerId="ADAL" clId="{C2025A81-FD5A-6644-B93A-B114CA0A5844}" dt="2022-10-14T19:14:31.598" v="2957" actId="14100"/>
          <ac:picMkLst>
            <pc:docMk/>
            <pc:sldMk cId="3950938019" sldId="256"/>
            <ac:picMk id="5" creationId="{CD3D1360-FBBD-B99A-C8AA-D195E4A0AC42}"/>
          </ac:picMkLst>
        </pc:picChg>
        <pc:picChg chg="add mod">
          <ac:chgData name="Paige Ramkissoon" userId="00e87f1c-20c9-471a-80b1-794c459b768d" providerId="ADAL" clId="{C2025A81-FD5A-6644-B93A-B114CA0A5844}" dt="2022-10-14T19:14:24.662" v="2956" actId="14100"/>
          <ac:picMkLst>
            <pc:docMk/>
            <pc:sldMk cId="3950938019" sldId="256"/>
            <ac:picMk id="7" creationId="{767B90F7-CE81-9859-194C-42AAE47DED01}"/>
          </ac:picMkLst>
        </pc:picChg>
      </pc:sldChg>
      <pc:sldChg chg="addSp delSp modSp new mod modNotesTx">
        <pc:chgData name="Paige Ramkissoon" userId="00e87f1c-20c9-471a-80b1-794c459b768d" providerId="ADAL" clId="{C2025A81-FD5A-6644-B93A-B114CA0A5844}" dt="2022-10-18T20:01:29.177" v="4861" actId="1076"/>
        <pc:sldMkLst>
          <pc:docMk/>
          <pc:sldMk cId="3497309689" sldId="257"/>
        </pc:sldMkLst>
        <pc:spChg chg="mod">
          <ac:chgData name="Paige Ramkissoon" userId="00e87f1c-20c9-471a-80b1-794c459b768d" providerId="ADAL" clId="{C2025A81-FD5A-6644-B93A-B114CA0A5844}" dt="2022-10-18T20:01:29.177" v="4861" actId="1076"/>
          <ac:spMkLst>
            <pc:docMk/>
            <pc:sldMk cId="3497309689" sldId="257"/>
            <ac:spMk id="2" creationId="{C9BA5030-95B9-807C-746B-90FC9B268092}"/>
          </ac:spMkLst>
        </pc:spChg>
        <pc:spChg chg="del">
          <ac:chgData name="Paige Ramkissoon" userId="00e87f1c-20c9-471a-80b1-794c459b768d" providerId="ADAL" clId="{C2025A81-FD5A-6644-B93A-B114CA0A5844}" dt="2022-10-07T18:31:31.987" v="46"/>
          <ac:spMkLst>
            <pc:docMk/>
            <pc:sldMk cId="3497309689" sldId="257"/>
            <ac:spMk id="3" creationId="{27874227-151F-BE55-15A4-ABF583CCAD43}"/>
          </ac:spMkLst>
        </pc:spChg>
        <pc:picChg chg="add mod">
          <ac:chgData name="Paige Ramkissoon" userId="00e87f1c-20c9-471a-80b1-794c459b768d" providerId="ADAL" clId="{C2025A81-FD5A-6644-B93A-B114CA0A5844}" dt="2022-10-17T18:04:46.745" v="4638" actId="1076"/>
          <ac:picMkLst>
            <pc:docMk/>
            <pc:sldMk cId="3497309689" sldId="257"/>
            <ac:picMk id="3" creationId="{F2D8AF02-AADF-CEAF-C763-49811E97EED7}"/>
          </ac:picMkLst>
        </pc:picChg>
        <pc:picChg chg="add mod modCrop">
          <ac:chgData name="Paige Ramkissoon" userId="00e87f1c-20c9-471a-80b1-794c459b768d" providerId="ADAL" clId="{C2025A81-FD5A-6644-B93A-B114CA0A5844}" dt="2022-10-17T18:49:04.993" v="4701" actId="1076"/>
          <ac:picMkLst>
            <pc:docMk/>
            <pc:sldMk cId="3497309689" sldId="257"/>
            <ac:picMk id="5" creationId="{9CA44021-0E51-DF70-534C-F11FC54BBE99}"/>
          </ac:picMkLst>
        </pc:picChg>
        <pc:picChg chg="add mod">
          <ac:chgData name="Paige Ramkissoon" userId="00e87f1c-20c9-471a-80b1-794c459b768d" providerId="ADAL" clId="{C2025A81-FD5A-6644-B93A-B114CA0A5844}" dt="2022-10-17T18:49:06.843" v="4702" actId="1076"/>
          <ac:picMkLst>
            <pc:docMk/>
            <pc:sldMk cId="3497309689" sldId="257"/>
            <ac:picMk id="7" creationId="{1C5C8419-2188-10F4-2B83-111696944C34}"/>
          </ac:picMkLst>
        </pc:picChg>
      </pc:sldChg>
      <pc:sldChg chg="addSp delSp modSp new del mod">
        <pc:chgData name="Paige Ramkissoon" userId="00e87f1c-20c9-471a-80b1-794c459b768d" providerId="ADAL" clId="{C2025A81-FD5A-6644-B93A-B114CA0A5844}" dt="2022-10-14T12:44:29.330" v="1652" actId="2696"/>
        <pc:sldMkLst>
          <pc:docMk/>
          <pc:sldMk cId="1275182704" sldId="258"/>
        </pc:sldMkLst>
        <pc:spChg chg="mod">
          <ac:chgData name="Paige Ramkissoon" userId="00e87f1c-20c9-471a-80b1-794c459b768d" providerId="ADAL" clId="{C2025A81-FD5A-6644-B93A-B114CA0A5844}" dt="2022-10-10T18:21:44.549" v="817" actId="255"/>
          <ac:spMkLst>
            <pc:docMk/>
            <pc:sldMk cId="1275182704" sldId="258"/>
            <ac:spMk id="2" creationId="{A654E214-1895-09FE-62B2-F6D78261115D}"/>
          </ac:spMkLst>
        </pc:spChg>
        <pc:spChg chg="del">
          <ac:chgData name="Paige Ramkissoon" userId="00e87f1c-20c9-471a-80b1-794c459b768d" providerId="ADAL" clId="{C2025A81-FD5A-6644-B93A-B114CA0A5844}" dt="2022-10-07T18:33:32.825" v="60"/>
          <ac:spMkLst>
            <pc:docMk/>
            <pc:sldMk cId="1275182704" sldId="258"/>
            <ac:spMk id="3" creationId="{4804BAA4-2658-D1AA-1A6D-E96EA101D85B}"/>
          </ac:spMkLst>
        </pc:spChg>
        <pc:spChg chg="add mod">
          <ac:chgData name="Paige Ramkissoon" userId="00e87f1c-20c9-471a-80b1-794c459b768d" providerId="ADAL" clId="{C2025A81-FD5A-6644-B93A-B114CA0A5844}" dt="2022-10-11T17:29:06.067" v="1344" actId="21"/>
          <ac:spMkLst>
            <pc:docMk/>
            <pc:sldMk cId="1275182704" sldId="258"/>
            <ac:spMk id="4" creationId="{341D1450-B02F-2CEC-DABC-D3F00A5DC798}"/>
          </ac:spMkLst>
        </pc:spChg>
        <pc:picChg chg="add del mod modCrop">
          <ac:chgData name="Paige Ramkissoon" userId="00e87f1c-20c9-471a-80b1-794c459b768d" providerId="ADAL" clId="{C2025A81-FD5A-6644-B93A-B114CA0A5844}" dt="2022-10-11T17:29:06.067" v="1344" actId="21"/>
          <ac:picMkLst>
            <pc:docMk/>
            <pc:sldMk cId="1275182704" sldId="258"/>
            <ac:picMk id="5" creationId="{C11E5758-8840-A6DE-9A1C-2144679774C7}"/>
          </ac:picMkLst>
        </pc:picChg>
      </pc:sldChg>
      <pc:sldChg chg="addSp delSp modSp new mod delAnim modAnim modNotesTx">
        <pc:chgData name="Paige Ramkissoon" userId="00e87f1c-20c9-471a-80b1-794c459b768d" providerId="ADAL" clId="{C2025A81-FD5A-6644-B93A-B114CA0A5844}" dt="2022-10-19T18:21:32.531" v="5087" actId="478"/>
        <pc:sldMkLst>
          <pc:docMk/>
          <pc:sldMk cId="2404803680" sldId="259"/>
        </pc:sldMkLst>
        <pc:spChg chg="mod">
          <ac:chgData name="Paige Ramkissoon" userId="00e87f1c-20c9-471a-80b1-794c459b768d" providerId="ADAL" clId="{C2025A81-FD5A-6644-B93A-B114CA0A5844}" dt="2022-10-10T18:26:47.881" v="900" actId="20577"/>
          <ac:spMkLst>
            <pc:docMk/>
            <pc:sldMk cId="2404803680" sldId="259"/>
            <ac:spMk id="2" creationId="{8B3EA819-F65E-BDC8-D212-B7F9FA467163}"/>
          </ac:spMkLst>
        </pc:spChg>
        <pc:spChg chg="del">
          <ac:chgData name="Paige Ramkissoon" userId="00e87f1c-20c9-471a-80b1-794c459b768d" providerId="ADAL" clId="{C2025A81-FD5A-6644-B93A-B114CA0A5844}" dt="2022-10-07T18:34:18.321" v="64"/>
          <ac:spMkLst>
            <pc:docMk/>
            <pc:sldMk cId="2404803680" sldId="259"/>
            <ac:spMk id="3" creationId="{BAD458F1-E3E2-673F-24D0-B66165796C0E}"/>
          </ac:spMkLst>
        </pc:spChg>
        <pc:spChg chg="add mod">
          <ac:chgData name="Paige Ramkissoon" userId="00e87f1c-20c9-471a-80b1-794c459b768d" providerId="ADAL" clId="{C2025A81-FD5A-6644-B93A-B114CA0A5844}" dt="2022-10-10T18:26:19.784" v="850" actId="403"/>
          <ac:spMkLst>
            <pc:docMk/>
            <pc:sldMk cId="2404803680" sldId="259"/>
            <ac:spMk id="3" creationId="{EC2F051F-5BFB-BCE0-1B7A-01F38F2AB850}"/>
          </ac:spMkLst>
        </pc:spChg>
        <pc:spChg chg="add del mod">
          <ac:chgData name="Paige Ramkissoon" userId="00e87f1c-20c9-471a-80b1-794c459b768d" providerId="ADAL" clId="{C2025A81-FD5A-6644-B93A-B114CA0A5844}" dt="2022-10-11T17:28:07.865" v="1340" actId="478"/>
          <ac:spMkLst>
            <pc:docMk/>
            <pc:sldMk cId="2404803680" sldId="259"/>
            <ac:spMk id="7" creationId="{213BA5BA-F1B4-4F87-765D-53F560A9D762}"/>
          </ac:spMkLst>
        </pc:spChg>
        <pc:spChg chg="del mod">
          <ac:chgData name="Paige Ramkissoon" userId="00e87f1c-20c9-471a-80b1-794c459b768d" providerId="ADAL" clId="{C2025A81-FD5A-6644-B93A-B114CA0A5844}" dt="2022-10-19T18:21:32.531" v="5087" actId="478"/>
          <ac:spMkLst>
            <pc:docMk/>
            <pc:sldMk cId="2404803680" sldId="259"/>
            <ac:spMk id="9" creationId="{583B6EE2-B5A9-84B9-70B2-D65753368CB0}"/>
          </ac:spMkLst>
        </pc:spChg>
        <pc:picChg chg="add mod">
          <ac:chgData name="Paige Ramkissoon" userId="00e87f1c-20c9-471a-80b1-794c459b768d" providerId="ADAL" clId="{C2025A81-FD5A-6644-B93A-B114CA0A5844}" dt="2022-10-11T17:28:09.552" v="1341" actId="1076"/>
          <ac:picMkLst>
            <pc:docMk/>
            <pc:sldMk cId="2404803680" sldId="259"/>
            <ac:picMk id="4" creationId="{6FCF7891-8F27-E4F7-3885-2A8A24E424F0}"/>
          </ac:picMkLst>
        </pc:picChg>
        <pc:picChg chg="add del mod">
          <ac:chgData name="Paige Ramkissoon" userId="00e87f1c-20c9-471a-80b1-794c459b768d" providerId="ADAL" clId="{C2025A81-FD5A-6644-B93A-B114CA0A5844}" dt="2022-10-11T17:27:59.988" v="1337" actId="478"/>
          <ac:picMkLst>
            <pc:docMk/>
            <pc:sldMk cId="2404803680" sldId="259"/>
            <ac:picMk id="5" creationId="{D7415376-A4EE-D7D4-718B-42A1B2DA2911}"/>
          </ac:picMkLst>
        </pc:picChg>
      </pc:sldChg>
      <pc:sldChg chg="addSp delSp modSp new del mod">
        <pc:chgData name="Paige Ramkissoon" userId="00e87f1c-20c9-471a-80b1-794c459b768d" providerId="ADAL" clId="{C2025A81-FD5A-6644-B93A-B114CA0A5844}" dt="2022-10-10T18:27:38.510" v="914" actId="2696"/>
        <pc:sldMkLst>
          <pc:docMk/>
          <pc:sldMk cId="3094648434" sldId="260"/>
        </pc:sldMkLst>
        <pc:spChg chg="del">
          <ac:chgData name="Paige Ramkissoon" userId="00e87f1c-20c9-471a-80b1-794c459b768d" providerId="ADAL" clId="{C2025A81-FD5A-6644-B93A-B114CA0A5844}" dt="2022-10-07T18:35:11.719" v="68"/>
          <ac:spMkLst>
            <pc:docMk/>
            <pc:sldMk cId="3094648434" sldId="260"/>
            <ac:spMk id="3" creationId="{27A2BE5C-F413-4D24-4DB8-91A9DF9D1855}"/>
          </ac:spMkLst>
        </pc:spChg>
        <pc:picChg chg="add mod">
          <ac:chgData name="Paige Ramkissoon" userId="00e87f1c-20c9-471a-80b1-794c459b768d" providerId="ADAL" clId="{C2025A81-FD5A-6644-B93A-B114CA0A5844}" dt="2022-10-07T18:35:12.982" v="69" actId="27614"/>
          <ac:picMkLst>
            <pc:docMk/>
            <pc:sldMk cId="3094648434" sldId="260"/>
            <ac:picMk id="5" creationId="{56498A3A-FECE-0DFB-E0A0-F6D041F7309E}"/>
          </ac:picMkLst>
        </pc:picChg>
      </pc:sldChg>
      <pc:sldChg chg="addSp delSp modSp new mod modNotesTx">
        <pc:chgData name="Paige Ramkissoon" userId="00e87f1c-20c9-471a-80b1-794c459b768d" providerId="ADAL" clId="{C2025A81-FD5A-6644-B93A-B114CA0A5844}" dt="2022-10-17T18:54:07.641" v="4712" actId="20577"/>
        <pc:sldMkLst>
          <pc:docMk/>
          <pc:sldMk cId="148682121" sldId="261"/>
        </pc:sldMkLst>
        <pc:spChg chg="mod">
          <ac:chgData name="Paige Ramkissoon" userId="00e87f1c-20c9-471a-80b1-794c459b768d" providerId="ADAL" clId="{C2025A81-FD5A-6644-B93A-B114CA0A5844}" dt="2022-10-17T18:54:07.641" v="4712" actId="20577"/>
          <ac:spMkLst>
            <pc:docMk/>
            <pc:sldMk cId="148682121" sldId="261"/>
            <ac:spMk id="2" creationId="{FA30BD7F-66BB-5AAD-A5F8-2E7E5432BBAB}"/>
          </ac:spMkLst>
        </pc:spChg>
        <pc:spChg chg="del">
          <ac:chgData name="Paige Ramkissoon" userId="00e87f1c-20c9-471a-80b1-794c459b768d" providerId="ADAL" clId="{C2025A81-FD5A-6644-B93A-B114CA0A5844}" dt="2022-10-07T18:35:43.909" v="71"/>
          <ac:spMkLst>
            <pc:docMk/>
            <pc:sldMk cId="148682121" sldId="261"/>
            <ac:spMk id="3" creationId="{46DA8147-8442-A76A-E336-1DEBC1C23F5D}"/>
          </ac:spMkLst>
        </pc:spChg>
        <pc:picChg chg="add mod modCrop">
          <ac:chgData name="Paige Ramkissoon" userId="00e87f1c-20c9-471a-80b1-794c459b768d" providerId="ADAL" clId="{C2025A81-FD5A-6644-B93A-B114CA0A5844}" dt="2022-10-14T19:21:57.705" v="2965" actId="1076"/>
          <ac:picMkLst>
            <pc:docMk/>
            <pc:sldMk cId="148682121" sldId="261"/>
            <ac:picMk id="5" creationId="{B01270DD-DEE6-DF36-48A6-7A9CEB7D740A}"/>
          </ac:picMkLst>
        </pc:picChg>
        <pc:picChg chg="add mod">
          <ac:chgData name="Paige Ramkissoon" userId="00e87f1c-20c9-471a-80b1-794c459b768d" providerId="ADAL" clId="{C2025A81-FD5A-6644-B93A-B114CA0A5844}" dt="2022-10-14T19:21:55.417" v="2964" actId="1076"/>
          <ac:picMkLst>
            <pc:docMk/>
            <pc:sldMk cId="148682121" sldId="261"/>
            <ac:picMk id="7" creationId="{E7839E2E-CA45-DFA8-4763-9E4F765733F8}"/>
          </ac:picMkLst>
        </pc:picChg>
      </pc:sldChg>
      <pc:sldChg chg="addSp delSp modSp new mod modNotesTx">
        <pc:chgData name="Paige Ramkissoon" userId="00e87f1c-20c9-471a-80b1-794c459b768d" providerId="ADAL" clId="{C2025A81-FD5A-6644-B93A-B114CA0A5844}" dt="2022-10-19T18:28:18.197" v="5088" actId="1076"/>
        <pc:sldMkLst>
          <pc:docMk/>
          <pc:sldMk cId="1246279717" sldId="262"/>
        </pc:sldMkLst>
        <pc:spChg chg="mod">
          <ac:chgData name="Paige Ramkissoon" userId="00e87f1c-20c9-471a-80b1-794c459b768d" providerId="ADAL" clId="{C2025A81-FD5A-6644-B93A-B114CA0A5844}" dt="2022-10-19T18:28:18.197" v="5088" actId="1076"/>
          <ac:spMkLst>
            <pc:docMk/>
            <pc:sldMk cId="1246279717" sldId="262"/>
            <ac:spMk id="2" creationId="{B1FD0BC8-2573-2145-B52B-88EF7867AD31}"/>
          </ac:spMkLst>
        </pc:spChg>
        <pc:spChg chg="add mod">
          <ac:chgData name="Paige Ramkissoon" userId="00e87f1c-20c9-471a-80b1-794c459b768d" providerId="ADAL" clId="{C2025A81-FD5A-6644-B93A-B114CA0A5844}" dt="2022-10-14T15:36:43.726" v="2511" actId="2085"/>
          <ac:spMkLst>
            <pc:docMk/>
            <pc:sldMk cId="1246279717" sldId="262"/>
            <ac:spMk id="3" creationId="{79D820F1-65AD-B803-2A43-D671C203E6FF}"/>
          </ac:spMkLst>
        </pc:spChg>
        <pc:spChg chg="del">
          <ac:chgData name="Paige Ramkissoon" userId="00e87f1c-20c9-471a-80b1-794c459b768d" providerId="ADAL" clId="{C2025A81-FD5A-6644-B93A-B114CA0A5844}" dt="2022-10-07T18:37:52.143" v="86"/>
          <ac:spMkLst>
            <pc:docMk/>
            <pc:sldMk cId="1246279717" sldId="262"/>
            <ac:spMk id="3" creationId="{A01EEE2A-ADB3-5753-C2EC-1205BB64E3C3}"/>
          </ac:spMkLst>
        </pc:spChg>
        <pc:picChg chg="add mod modCrop">
          <ac:chgData name="Paige Ramkissoon" userId="00e87f1c-20c9-471a-80b1-794c459b768d" providerId="ADAL" clId="{C2025A81-FD5A-6644-B93A-B114CA0A5844}" dt="2022-10-14T15:35:41.522" v="2503" actId="1076"/>
          <ac:picMkLst>
            <pc:docMk/>
            <pc:sldMk cId="1246279717" sldId="262"/>
            <ac:picMk id="5" creationId="{2594B8D4-AB89-07D4-1610-7E1931A17E8F}"/>
          </ac:picMkLst>
        </pc:picChg>
      </pc:sldChg>
      <pc:sldChg chg="addSp delSp modSp new mod">
        <pc:chgData name="Paige Ramkissoon" userId="00e87f1c-20c9-471a-80b1-794c459b768d" providerId="ADAL" clId="{C2025A81-FD5A-6644-B93A-B114CA0A5844}" dt="2022-10-14T15:47:11.280" v="2754" actId="122"/>
        <pc:sldMkLst>
          <pc:docMk/>
          <pc:sldMk cId="2349321897" sldId="263"/>
        </pc:sldMkLst>
        <pc:spChg chg="mod">
          <ac:chgData name="Paige Ramkissoon" userId="00e87f1c-20c9-471a-80b1-794c459b768d" providerId="ADAL" clId="{C2025A81-FD5A-6644-B93A-B114CA0A5844}" dt="2022-10-14T15:47:11.280" v="2754" actId="122"/>
          <ac:spMkLst>
            <pc:docMk/>
            <pc:sldMk cId="2349321897" sldId="263"/>
            <ac:spMk id="2" creationId="{89233F80-57C1-3F84-60F4-6C2AE313C72D}"/>
          </ac:spMkLst>
        </pc:spChg>
        <pc:spChg chg="del">
          <ac:chgData name="Paige Ramkissoon" userId="00e87f1c-20c9-471a-80b1-794c459b768d" providerId="ADAL" clId="{C2025A81-FD5A-6644-B93A-B114CA0A5844}" dt="2022-10-07T18:38:49.586" v="90"/>
          <ac:spMkLst>
            <pc:docMk/>
            <pc:sldMk cId="2349321897" sldId="263"/>
            <ac:spMk id="3" creationId="{95427E93-BE4D-D90D-F820-F3FD192D4173}"/>
          </ac:spMkLst>
        </pc:spChg>
        <pc:picChg chg="add mod">
          <ac:chgData name="Paige Ramkissoon" userId="00e87f1c-20c9-471a-80b1-794c459b768d" providerId="ADAL" clId="{C2025A81-FD5A-6644-B93A-B114CA0A5844}" dt="2022-10-07T18:38:51.096" v="92" actId="962"/>
          <ac:picMkLst>
            <pc:docMk/>
            <pc:sldMk cId="2349321897" sldId="263"/>
            <ac:picMk id="5" creationId="{2A739D43-421B-B058-22E0-3D123C732C3C}"/>
          </ac:picMkLst>
        </pc:picChg>
      </pc:sldChg>
      <pc:sldChg chg="addSp delSp modSp new mod modNotesTx">
        <pc:chgData name="Paige Ramkissoon" userId="00e87f1c-20c9-471a-80b1-794c459b768d" providerId="ADAL" clId="{C2025A81-FD5A-6644-B93A-B114CA0A5844}" dt="2022-10-18T20:06:41.660" v="4890" actId="1076"/>
        <pc:sldMkLst>
          <pc:docMk/>
          <pc:sldMk cId="1172549232" sldId="264"/>
        </pc:sldMkLst>
        <pc:spChg chg="mod">
          <ac:chgData name="Paige Ramkissoon" userId="00e87f1c-20c9-471a-80b1-794c459b768d" providerId="ADAL" clId="{C2025A81-FD5A-6644-B93A-B114CA0A5844}" dt="2022-10-18T20:06:41.660" v="4890" actId="1076"/>
          <ac:spMkLst>
            <pc:docMk/>
            <pc:sldMk cId="1172549232" sldId="264"/>
            <ac:spMk id="2" creationId="{DF0BDFA2-00A9-AC43-E715-F9A8A27919E4}"/>
          </ac:spMkLst>
        </pc:spChg>
        <pc:spChg chg="add mod">
          <ac:chgData name="Paige Ramkissoon" userId="00e87f1c-20c9-471a-80b1-794c459b768d" providerId="ADAL" clId="{C2025A81-FD5A-6644-B93A-B114CA0A5844}" dt="2022-10-14T15:48:23.920" v="2810" actId="20577"/>
          <ac:spMkLst>
            <pc:docMk/>
            <pc:sldMk cId="1172549232" sldId="264"/>
            <ac:spMk id="3" creationId="{4C38B8A5-FBCD-8557-1AAD-8CF7FD560C4F}"/>
          </ac:spMkLst>
        </pc:spChg>
        <pc:spChg chg="del">
          <ac:chgData name="Paige Ramkissoon" userId="00e87f1c-20c9-471a-80b1-794c459b768d" providerId="ADAL" clId="{C2025A81-FD5A-6644-B93A-B114CA0A5844}" dt="2022-10-07T18:41:29.962" v="94"/>
          <ac:spMkLst>
            <pc:docMk/>
            <pc:sldMk cId="1172549232" sldId="264"/>
            <ac:spMk id="3" creationId="{B96F7C72-40A4-5D63-B870-0167887C90A8}"/>
          </ac:spMkLst>
        </pc:spChg>
        <pc:spChg chg="add mod">
          <ac:chgData name="Paige Ramkissoon" userId="00e87f1c-20c9-471a-80b1-794c459b768d" providerId="ADAL" clId="{C2025A81-FD5A-6644-B93A-B114CA0A5844}" dt="2022-10-17T12:34:16.183" v="3231" actId="1076"/>
          <ac:spMkLst>
            <pc:docMk/>
            <pc:sldMk cId="1172549232" sldId="264"/>
            <ac:spMk id="4" creationId="{E61A10D5-CD8F-FDF2-6DD2-4BD9FF1F5AD2}"/>
          </ac:spMkLst>
        </pc:spChg>
        <pc:spChg chg="add mod">
          <ac:chgData name="Paige Ramkissoon" userId="00e87f1c-20c9-471a-80b1-794c459b768d" providerId="ADAL" clId="{C2025A81-FD5A-6644-B93A-B114CA0A5844}" dt="2022-10-17T12:34:16.183" v="3231" actId="1076"/>
          <ac:spMkLst>
            <pc:docMk/>
            <pc:sldMk cId="1172549232" sldId="264"/>
            <ac:spMk id="6" creationId="{813AC030-8364-1E22-28A7-A17FF5509C4A}"/>
          </ac:spMkLst>
        </pc:spChg>
        <pc:picChg chg="add mod">
          <ac:chgData name="Paige Ramkissoon" userId="00e87f1c-20c9-471a-80b1-794c459b768d" providerId="ADAL" clId="{C2025A81-FD5A-6644-B93A-B114CA0A5844}" dt="2022-10-17T12:53:45.242" v="4076" actId="1076"/>
          <ac:picMkLst>
            <pc:docMk/>
            <pc:sldMk cId="1172549232" sldId="264"/>
            <ac:picMk id="5" creationId="{D5730189-9104-ECF7-CAC5-2C60E814A38D}"/>
          </ac:picMkLst>
        </pc:picChg>
      </pc:sldChg>
      <pc:sldChg chg="addSp delSp modSp new mod modNotesTx">
        <pc:chgData name="Paige Ramkissoon" userId="00e87f1c-20c9-471a-80b1-794c459b768d" providerId="ADAL" clId="{C2025A81-FD5A-6644-B93A-B114CA0A5844}" dt="2022-10-17T12:49:39.186" v="3930"/>
        <pc:sldMkLst>
          <pc:docMk/>
          <pc:sldMk cId="2288704769" sldId="265"/>
        </pc:sldMkLst>
        <pc:spChg chg="mod">
          <ac:chgData name="Paige Ramkissoon" userId="00e87f1c-20c9-471a-80b1-794c459b768d" providerId="ADAL" clId="{C2025A81-FD5A-6644-B93A-B114CA0A5844}" dt="2022-10-17T12:43:56.933" v="3806" actId="20577"/>
          <ac:spMkLst>
            <pc:docMk/>
            <pc:sldMk cId="2288704769" sldId="265"/>
            <ac:spMk id="2" creationId="{27D97908-7D1C-BC7E-58DE-0FD6490A0EEF}"/>
          </ac:spMkLst>
        </pc:spChg>
        <pc:spChg chg="del">
          <ac:chgData name="Paige Ramkissoon" userId="00e87f1c-20c9-471a-80b1-794c459b768d" providerId="ADAL" clId="{C2025A81-FD5A-6644-B93A-B114CA0A5844}" dt="2022-10-10T17:31:46.249" v="98"/>
          <ac:spMkLst>
            <pc:docMk/>
            <pc:sldMk cId="2288704769" sldId="265"/>
            <ac:spMk id="3" creationId="{F0BDFC32-1164-9AA1-16DA-245068DA01C1}"/>
          </ac:spMkLst>
        </pc:spChg>
        <pc:picChg chg="add mod">
          <ac:chgData name="Paige Ramkissoon" userId="00e87f1c-20c9-471a-80b1-794c459b768d" providerId="ADAL" clId="{C2025A81-FD5A-6644-B93A-B114CA0A5844}" dt="2022-10-10T17:31:47.749" v="100" actId="962"/>
          <ac:picMkLst>
            <pc:docMk/>
            <pc:sldMk cId="2288704769" sldId="265"/>
            <ac:picMk id="5" creationId="{F292F41A-EAD5-0823-7774-6D86BF189706}"/>
          </ac:picMkLst>
        </pc:picChg>
      </pc:sldChg>
      <pc:sldChg chg="addSp delSp modSp new mod modNotesTx">
        <pc:chgData name="Paige Ramkissoon" userId="00e87f1c-20c9-471a-80b1-794c459b768d" providerId="ADAL" clId="{C2025A81-FD5A-6644-B93A-B114CA0A5844}" dt="2022-10-18T20:06:31.880" v="4888" actId="1076"/>
        <pc:sldMkLst>
          <pc:docMk/>
          <pc:sldMk cId="1395065519" sldId="266"/>
        </pc:sldMkLst>
        <pc:spChg chg="mod">
          <ac:chgData name="Paige Ramkissoon" userId="00e87f1c-20c9-471a-80b1-794c459b768d" providerId="ADAL" clId="{C2025A81-FD5A-6644-B93A-B114CA0A5844}" dt="2022-10-18T20:06:31.880" v="4888" actId="1076"/>
          <ac:spMkLst>
            <pc:docMk/>
            <pc:sldMk cId="1395065519" sldId="266"/>
            <ac:spMk id="2" creationId="{64BB16BB-2841-8AC3-FD00-8D306DC57D43}"/>
          </ac:spMkLst>
        </pc:spChg>
        <pc:spChg chg="add del mod">
          <ac:chgData name="Paige Ramkissoon" userId="00e87f1c-20c9-471a-80b1-794c459b768d" providerId="ADAL" clId="{C2025A81-FD5A-6644-B93A-B114CA0A5844}" dt="2022-10-17T18:51:59.045" v="4708" actId="478"/>
          <ac:spMkLst>
            <pc:docMk/>
            <pc:sldMk cId="1395065519" sldId="266"/>
            <ac:spMk id="3" creationId="{4EBACCE1-573B-D349-60B8-17D7FCE5E820}"/>
          </ac:spMkLst>
        </pc:spChg>
        <pc:spChg chg="add del mod">
          <ac:chgData name="Paige Ramkissoon" userId="00e87f1c-20c9-471a-80b1-794c459b768d" providerId="ADAL" clId="{C2025A81-FD5A-6644-B93A-B114CA0A5844}" dt="2022-10-17T12:52:33.683" v="4007" actId="478"/>
          <ac:spMkLst>
            <pc:docMk/>
            <pc:sldMk cId="1395065519" sldId="266"/>
            <ac:spMk id="3" creationId="{564DDA02-5375-0A5B-F15C-8FBA13541159}"/>
          </ac:spMkLst>
        </pc:spChg>
        <pc:spChg chg="del">
          <ac:chgData name="Paige Ramkissoon" userId="00e87f1c-20c9-471a-80b1-794c459b768d" providerId="ADAL" clId="{C2025A81-FD5A-6644-B93A-B114CA0A5844}" dt="2022-10-10T17:32:25.205" v="102"/>
          <ac:spMkLst>
            <pc:docMk/>
            <pc:sldMk cId="1395065519" sldId="266"/>
            <ac:spMk id="3" creationId="{7A9249DF-98D5-7BBC-56B9-2AB8AAC2CBE8}"/>
          </ac:spMkLst>
        </pc:spChg>
        <pc:spChg chg="add mod">
          <ac:chgData name="Paige Ramkissoon" userId="00e87f1c-20c9-471a-80b1-794c459b768d" providerId="ADAL" clId="{C2025A81-FD5A-6644-B93A-B114CA0A5844}" dt="2022-10-17T12:51:31.227" v="3971" actId="404"/>
          <ac:spMkLst>
            <pc:docMk/>
            <pc:sldMk cId="1395065519" sldId="266"/>
            <ac:spMk id="4" creationId="{423764EF-D080-FC48-AF57-3F5E8C6337FA}"/>
          </ac:spMkLst>
        </pc:spChg>
        <pc:spChg chg="add del mod">
          <ac:chgData name="Paige Ramkissoon" userId="00e87f1c-20c9-471a-80b1-794c459b768d" providerId="ADAL" clId="{C2025A81-FD5A-6644-B93A-B114CA0A5844}" dt="2022-10-10T17:33:14.210" v="106"/>
          <ac:spMkLst>
            <pc:docMk/>
            <pc:sldMk cId="1395065519" sldId="266"/>
            <ac:spMk id="7" creationId="{A1DCF40B-0124-0125-5663-E3D8C585AD3C}"/>
          </ac:spMkLst>
        </pc:spChg>
        <pc:spChg chg="add del mod">
          <ac:chgData name="Paige Ramkissoon" userId="00e87f1c-20c9-471a-80b1-794c459b768d" providerId="ADAL" clId="{C2025A81-FD5A-6644-B93A-B114CA0A5844}" dt="2022-10-10T17:33:52.656" v="115"/>
          <ac:spMkLst>
            <pc:docMk/>
            <pc:sldMk cId="1395065519" sldId="266"/>
            <ac:spMk id="13" creationId="{421F5B82-EB49-E8D2-17A3-04EDDAFE46A6}"/>
          </ac:spMkLst>
        </pc:spChg>
        <pc:spChg chg="add del">
          <ac:chgData name="Paige Ramkissoon" userId="00e87f1c-20c9-471a-80b1-794c459b768d" providerId="ADAL" clId="{C2025A81-FD5A-6644-B93A-B114CA0A5844}" dt="2022-10-10T17:34:19.808" v="122" actId="22"/>
          <ac:spMkLst>
            <pc:docMk/>
            <pc:sldMk cId="1395065519" sldId="266"/>
            <ac:spMk id="17" creationId="{93D7B3D7-60D1-84A9-14F1-BA7483529CD5}"/>
          </ac:spMkLst>
        </pc:spChg>
        <pc:picChg chg="add del mod">
          <ac:chgData name="Paige Ramkissoon" userId="00e87f1c-20c9-471a-80b1-794c459b768d" providerId="ADAL" clId="{C2025A81-FD5A-6644-B93A-B114CA0A5844}" dt="2022-10-10T17:32:40.690" v="105" actId="478"/>
          <ac:picMkLst>
            <pc:docMk/>
            <pc:sldMk cId="1395065519" sldId="266"/>
            <ac:picMk id="5" creationId="{912E2945-196B-9698-E4EF-EE622D78433F}"/>
          </ac:picMkLst>
        </pc:picChg>
        <pc:picChg chg="add del mod">
          <ac:chgData name="Paige Ramkissoon" userId="00e87f1c-20c9-471a-80b1-794c459b768d" providerId="ADAL" clId="{C2025A81-FD5A-6644-B93A-B114CA0A5844}" dt="2022-10-10T17:33:49.482" v="114" actId="478"/>
          <ac:picMkLst>
            <pc:docMk/>
            <pc:sldMk cId="1395065519" sldId="266"/>
            <ac:picMk id="9" creationId="{1019BA40-FC99-6D32-6B7E-B553442B2F52}"/>
          </ac:picMkLst>
        </pc:picChg>
        <pc:picChg chg="add mod">
          <ac:chgData name="Paige Ramkissoon" userId="00e87f1c-20c9-471a-80b1-794c459b768d" providerId="ADAL" clId="{C2025A81-FD5A-6644-B93A-B114CA0A5844}" dt="2022-10-17T12:52:40.028" v="4009" actId="1076"/>
          <ac:picMkLst>
            <pc:docMk/>
            <pc:sldMk cId="1395065519" sldId="266"/>
            <ac:picMk id="11" creationId="{BA6C218E-633E-630C-B55D-F2B7F2983A69}"/>
          </ac:picMkLst>
        </pc:picChg>
        <pc:picChg chg="add mod">
          <ac:chgData name="Paige Ramkissoon" userId="00e87f1c-20c9-471a-80b1-794c459b768d" providerId="ADAL" clId="{C2025A81-FD5A-6644-B93A-B114CA0A5844}" dt="2022-10-17T12:52:52.691" v="4011" actId="1076"/>
          <ac:picMkLst>
            <pc:docMk/>
            <pc:sldMk cId="1395065519" sldId="266"/>
            <ac:picMk id="15" creationId="{54BCF168-2FCC-46D0-3625-913988ADE95B}"/>
          </ac:picMkLst>
        </pc:picChg>
      </pc:sldChg>
      <pc:sldChg chg="addSp delSp modSp new mod">
        <pc:chgData name="Paige Ramkissoon" userId="00e87f1c-20c9-471a-80b1-794c459b768d" providerId="ADAL" clId="{C2025A81-FD5A-6644-B93A-B114CA0A5844}" dt="2022-10-19T18:49:38.057" v="5091" actId="1076"/>
        <pc:sldMkLst>
          <pc:docMk/>
          <pc:sldMk cId="2879637606" sldId="267"/>
        </pc:sldMkLst>
        <pc:spChg chg="mod">
          <ac:chgData name="Paige Ramkissoon" userId="00e87f1c-20c9-471a-80b1-794c459b768d" providerId="ADAL" clId="{C2025A81-FD5A-6644-B93A-B114CA0A5844}" dt="2022-10-18T20:07:46.888" v="4906" actId="255"/>
          <ac:spMkLst>
            <pc:docMk/>
            <pc:sldMk cId="2879637606" sldId="267"/>
            <ac:spMk id="2" creationId="{6FE8EBCC-A5B3-D1A5-B61E-EE497FF981CE}"/>
          </ac:spMkLst>
        </pc:spChg>
        <pc:spChg chg="del">
          <ac:chgData name="Paige Ramkissoon" userId="00e87f1c-20c9-471a-80b1-794c459b768d" providerId="ADAL" clId="{C2025A81-FD5A-6644-B93A-B114CA0A5844}" dt="2022-10-10T17:34:43.251" v="124"/>
          <ac:spMkLst>
            <pc:docMk/>
            <pc:sldMk cId="2879637606" sldId="267"/>
            <ac:spMk id="3" creationId="{495DE9E1-E45C-4262-8829-4240D97D551A}"/>
          </ac:spMkLst>
        </pc:spChg>
        <pc:spChg chg="add mod">
          <ac:chgData name="Paige Ramkissoon" userId="00e87f1c-20c9-471a-80b1-794c459b768d" providerId="ADAL" clId="{C2025A81-FD5A-6644-B93A-B114CA0A5844}" dt="2022-10-17T19:06:28.020" v="4767" actId="1076"/>
          <ac:spMkLst>
            <pc:docMk/>
            <pc:sldMk cId="2879637606" sldId="267"/>
            <ac:spMk id="3" creationId="{C6B926C1-BC76-9FD4-88F0-1A5F4EC3ABC6}"/>
          </ac:spMkLst>
        </pc:spChg>
        <pc:spChg chg="add mod">
          <ac:chgData name="Paige Ramkissoon" userId="00e87f1c-20c9-471a-80b1-794c459b768d" providerId="ADAL" clId="{C2025A81-FD5A-6644-B93A-B114CA0A5844}" dt="2022-10-19T18:49:38.057" v="5091" actId="1076"/>
          <ac:spMkLst>
            <pc:docMk/>
            <pc:sldMk cId="2879637606" sldId="267"/>
            <ac:spMk id="4" creationId="{0BC8E5EC-90A9-465E-2BC7-C6AA7DE145E7}"/>
          </ac:spMkLst>
        </pc:spChg>
        <pc:spChg chg="add mod">
          <ac:chgData name="Paige Ramkissoon" userId="00e87f1c-20c9-471a-80b1-794c459b768d" providerId="ADAL" clId="{C2025A81-FD5A-6644-B93A-B114CA0A5844}" dt="2022-10-19T18:49:38.057" v="5091" actId="1076"/>
          <ac:spMkLst>
            <pc:docMk/>
            <pc:sldMk cId="2879637606" sldId="267"/>
            <ac:spMk id="6" creationId="{BE5D2C82-0C58-27CE-CCA7-31211D9319F6}"/>
          </ac:spMkLst>
        </pc:spChg>
        <pc:picChg chg="add mod">
          <ac:chgData name="Paige Ramkissoon" userId="00e87f1c-20c9-471a-80b1-794c459b768d" providerId="ADAL" clId="{C2025A81-FD5A-6644-B93A-B114CA0A5844}" dt="2022-10-19T18:49:27.791" v="5089" actId="1076"/>
          <ac:picMkLst>
            <pc:docMk/>
            <pc:sldMk cId="2879637606" sldId="267"/>
            <ac:picMk id="5" creationId="{234AC147-6E51-D318-8240-8652A1AF53FE}"/>
          </ac:picMkLst>
        </pc:picChg>
      </pc:sldChg>
      <pc:sldChg chg="addSp delSp modSp new mod modNotesTx">
        <pc:chgData name="Paige Ramkissoon" userId="00e87f1c-20c9-471a-80b1-794c459b768d" providerId="ADAL" clId="{C2025A81-FD5A-6644-B93A-B114CA0A5844}" dt="2022-10-19T13:10:23.055" v="5084" actId="255"/>
        <pc:sldMkLst>
          <pc:docMk/>
          <pc:sldMk cId="1610525235" sldId="268"/>
        </pc:sldMkLst>
        <pc:spChg chg="mod">
          <ac:chgData name="Paige Ramkissoon" userId="00e87f1c-20c9-471a-80b1-794c459b768d" providerId="ADAL" clId="{C2025A81-FD5A-6644-B93A-B114CA0A5844}" dt="2022-10-19T13:10:23.055" v="5084" actId="255"/>
          <ac:spMkLst>
            <pc:docMk/>
            <pc:sldMk cId="1610525235" sldId="268"/>
            <ac:spMk id="2" creationId="{67C81712-FDC5-1984-30D3-16EC71A02D78}"/>
          </ac:spMkLst>
        </pc:spChg>
        <pc:spChg chg="add mod">
          <ac:chgData name="Paige Ramkissoon" userId="00e87f1c-20c9-471a-80b1-794c459b768d" providerId="ADAL" clId="{C2025A81-FD5A-6644-B93A-B114CA0A5844}" dt="2022-10-19T13:06:29.916" v="4964" actId="1076"/>
          <ac:spMkLst>
            <pc:docMk/>
            <pc:sldMk cId="1610525235" sldId="268"/>
            <ac:spMk id="3" creationId="{04D68B8E-5800-8697-0C9D-65874A0AF443}"/>
          </ac:spMkLst>
        </pc:spChg>
        <pc:spChg chg="del">
          <ac:chgData name="Paige Ramkissoon" userId="00e87f1c-20c9-471a-80b1-794c459b768d" providerId="ADAL" clId="{C2025A81-FD5A-6644-B93A-B114CA0A5844}" dt="2022-10-10T17:36:24.490" v="128"/>
          <ac:spMkLst>
            <pc:docMk/>
            <pc:sldMk cId="1610525235" sldId="268"/>
            <ac:spMk id="3" creationId="{A61DE8A1-B119-16EB-08BF-31A9F4E19B36}"/>
          </ac:spMkLst>
        </pc:spChg>
        <pc:picChg chg="add mod">
          <ac:chgData name="Paige Ramkissoon" userId="00e87f1c-20c9-471a-80b1-794c459b768d" providerId="ADAL" clId="{C2025A81-FD5A-6644-B93A-B114CA0A5844}" dt="2022-10-19T13:06:31.092" v="4965" actId="1076"/>
          <ac:picMkLst>
            <pc:docMk/>
            <pc:sldMk cId="1610525235" sldId="268"/>
            <ac:picMk id="5" creationId="{D75C641E-2A60-42C9-A3FE-550793AD5794}"/>
          </ac:picMkLst>
        </pc:picChg>
        <pc:picChg chg="add mod">
          <ac:chgData name="Paige Ramkissoon" userId="00e87f1c-20c9-471a-80b1-794c459b768d" providerId="ADAL" clId="{C2025A81-FD5A-6644-B93A-B114CA0A5844}" dt="2022-10-19T13:08:08.747" v="4966" actId="14100"/>
          <ac:picMkLst>
            <pc:docMk/>
            <pc:sldMk cId="1610525235" sldId="268"/>
            <ac:picMk id="7" creationId="{64C2237A-EA55-B465-101A-E991D7D9EF36}"/>
          </ac:picMkLst>
        </pc:picChg>
      </pc:sldChg>
      <pc:sldChg chg="addSp delSp modSp new mod modAnim modNotesTx">
        <pc:chgData name="Paige Ramkissoon" userId="00e87f1c-20c9-471a-80b1-794c459b768d" providerId="ADAL" clId="{C2025A81-FD5A-6644-B93A-B114CA0A5844}" dt="2022-10-18T12:39:30.995" v="4806" actId="1076"/>
        <pc:sldMkLst>
          <pc:docMk/>
          <pc:sldMk cId="1790985163" sldId="269"/>
        </pc:sldMkLst>
        <pc:spChg chg="mod">
          <ac:chgData name="Paige Ramkissoon" userId="00e87f1c-20c9-471a-80b1-794c459b768d" providerId="ADAL" clId="{C2025A81-FD5A-6644-B93A-B114CA0A5844}" dt="2022-10-17T14:05:35.226" v="4245" actId="20577"/>
          <ac:spMkLst>
            <pc:docMk/>
            <pc:sldMk cId="1790985163" sldId="269"/>
            <ac:spMk id="2" creationId="{0ADDF933-5912-D4E9-AAA2-91393C08E614}"/>
          </ac:spMkLst>
        </pc:spChg>
        <pc:spChg chg="add mod">
          <ac:chgData name="Paige Ramkissoon" userId="00e87f1c-20c9-471a-80b1-794c459b768d" providerId="ADAL" clId="{C2025A81-FD5A-6644-B93A-B114CA0A5844}" dt="2022-10-17T12:57:45.072" v="4125" actId="404"/>
          <ac:spMkLst>
            <pc:docMk/>
            <pc:sldMk cId="1790985163" sldId="269"/>
            <ac:spMk id="3" creationId="{ED00BE8A-CD7C-8406-DD93-EBDEEBAA79B7}"/>
          </ac:spMkLst>
        </pc:spChg>
        <pc:spChg chg="del">
          <ac:chgData name="Paige Ramkissoon" userId="00e87f1c-20c9-471a-80b1-794c459b768d" providerId="ADAL" clId="{C2025A81-FD5A-6644-B93A-B114CA0A5844}" dt="2022-10-10T17:37:46.002" v="139"/>
          <ac:spMkLst>
            <pc:docMk/>
            <pc:sldMk cId="1790985163" sldId="269"/>
            <ac:spMk id="3" creationId="{F516DF21-3140-2C15-F38C-B0E2E8BECC6A}"/>
          </ac:spMkLst>
        </pc:spChg>
        <pc:spChg chg="add mod">
          <ac:chgData name="Paige Ramkissoon" userId="00e87f1c-20c9-471a-80b1-794c459b768d" providerId="ADAL" clId="{C2025A81-FD5A-6644-B93A-B114CA0A5844}" dt="2022-10-18T12:39:30.995" v="4806" actId="1076"/>
          <ac:spMkLst>
            <pc:docMk/>
            <pc:sldMk cId="1790985163" sldId="269"/>
            <ac:spMk id="6" creationId="{CB4A2A15-10E9-7A96-14E7-AA3CC32B29B2}"/>
          </ac:spMkLst>
        </pc:spChg>
        <pc:picChg chg="add mod">
          <ac:chgData name="Paige Ramkissoon" userId="00e87f1c-20c9-471a-80b1-794c459b768d" providerId="ADAL" clId="{C2025A81-FD5A-6644-B93A-B114CA0A5844}" dt="2022-10-11T18:03:55.184" v="1650" actId="14100"/>
          <ac:picMkLst>
            <pc:docMk/>
            <pc:sldMk cId="1790985163" sldId="269"/>
            <ac:picMk id="4" creationId="{FA63DA49-3F3A-6904-DD3D-02CA198C24EA}"/>
          </ac:picMkLst>
        </pc:picChg>
        <pc:picChg chg="add mod">
          <ac:chgData name="Paige Ramkissoon" userId="00e87f1c-20c9-471a-80b1-794c459b768d" providerId="ADAL" clId="{C2025A81-FD5A-6644-B93A-B114CA0A5844}" dt="2022-10-14T12:44:44.012" v="1653" actId="1076"/>
          <ac:picMkLst>
            <pc:docMk/>
            <pc:sldMk cId="1790985163" sldId="269"/>
            <ac:picMk id="5" creationId="{C2713017-83C9-6B26-CDB8-A0F2044A392C}"/>
          </ac:picMkLst>
        </pc:picChg>
      </pc:sldChg>
      <pc:sldChg chg="addSp delSp modSp new mod modAnim modNotesTx">
        <pc:chgData name="Paige Ramkissoon" userId="00e87f1c-20c9-471a-80b1-794c459b768d" providerId="ADAL" clId="{C2025A81-FD5A-6644-B93A-B114CA0A5844}" dt="2022-10-18T12:43:00.726" v="4856"/>
        <pc:sldMkLst>
          <pc:docMk/>
          <pc:sldMk cId="3618125588" sldId="270"/>
        </pc:sldMkLst>
        <pc:spChg chg="mod">
          <ac:chgData name="Paige Ramkissoon" userId="00e87f1c-20c9-471a-80b1-794c459b768d" providerId="ADAL" clId="{C2025A81-FD5A-6644-B93A-B114CA0A5844}" dt="2022-10-18T12:40:29.215" v="4824" actId="1076"/>
          <ac:spMkLst>
            <pc:docMk/>
            <pc:sldMk cId="3618125588" sldId="270"/>
            <ac:spMk id="2" creationId="{AC842711-CE5C-BF12-DF3A-07D2C5503AAB}"/>
          </ac:spMkLst>
        </pc:spChg>
        <pc:spChg chg="del">
          <ac:chgData name="Paige Ramkissoon" userId="00e87f1c-20c9-471a-80b1-794c459b768d" providerId="ADAL" clId="{C2025A81-FD5A-6644-B93A-B114CA0A5844}" dt="2022-10-10T17:38:19.978" v="143"/>
          <ac:spMkLst>
            <pc:docMk/>
            <pc:sldMk cId="3618125588" sldId="270"/>
            <ac:spMk id="3" creationId="{5CF5C235-AFDA-98ED-AD73-18806B5E08E4}"/>
          </ac:spMkLst>
        </pc:spChg>
        <pc:spChg chg="add mod">
          <ac:chgData name="Paige Ramkissoon" userId="00e87f1c-20c9-471a-80b1-794c459b768d" providerId="ADAL" clId="{C2025A81-FD5A-6644-B93A-B114CA0A5844}" dt="2022-10-18T12:42:54.782" v="4855" actId="403"/>
          <ac:spMkLst>
            <pc:docMk/>
            <pc:sldMk cId="3618125588" sldId="270"/>
            <ac:spMk id="4" creationId="{B794BBCD-00CD-44AF-85FC-8217C1B1D7C6}"/>
          </ac:spMkLst>
        </pc:spChg>
        <pc:picChg chg="add mod">
          <ac:chgData name="Paige Ramkissoon" userId="00e87f1c-20c9-471a-80b1-794c459b768d" providerId="ADAL" clId="{C2025A81-FD5A-6644-B93A-B114CA0A5844}" dt="2022-10-18T12:42:02.982" v="4847" actId="1076"/>
          <ac:picMkLst>
            <pc:docMk/>
            <pc:sldMk cId="3618125588" sldId="270"/>
            <ac:picMk id="3" creationId="{7CDCDBD6-41E0-EC6B-AD1A-0E3B9102DD3F}"/>
          </ac:picMkLst>
        </pc:picChg>
        <pc:picChg chg="add del mod">
          <ac:chgData name="Paige Ramkissoon" userId="00e87f1c-20c9-471a-80b1-794c459b768d" providerId="ADAL" clId="{C2025A81-FD5A-6644-B93A-B114CA0A5844}" dt="2022-10-17T14:38:57.799" v="4542" actId="21"/>
          <ac:picMkLst>
            <pc:docMk/>
            <pc:sldMk cId="3618125588" sldId="270"/>
            <ac:picMk id="4" creationId="{B51D4ADB-D4B2-BA6F-5371-4BCD402F4B5A}"/>
          </ac:picMkLst>
        </pc:picChg>
        <pc:picChg chg="add mod">
          <ac:chgData name="Paige Ramkissoon" userId="00e87f1c-20c9-471a-80b1-794c459b768d" providerId="ADAL" clId="{C2025A81-FD5A-6644-B93A-B114CA0A5844}" dt="2022-10-18T12:41:33.429" v="4841" actId="14100"/>
          <ac:picMkLst>
            <pc:docMk/>
            <pc:sldMk cId="3618125588" sldId="270"/>
            <ac:picMk id="5" creationId="{EDA8E83D-26F7-1772-72FF-51FCF146F2F3}"/>
          </ac:picMkLst>
        </pc:picChg>
        <pc:picChg chg="add mod modCrop">
          <ac:chgData name="Paige Ramkissoon" userId="00e87f1c-20c9-471a-80b1-794c459b768d" providerId="ADAL" clId="{C2025A81-FD5A-6644-B93A-B114CA0A5844}" dt="2022-10-18T12:41:28.496" v="4839" actId="1076"/>
          <ac:picMkLst>
            <pc:docMk/>
            <pc:sldMk cId="3618125588" sldId="270"/>
            <ac:picMk id="7" creationId="{E94BF6EE-9C86-F669-D713-68361CD24278}"/>
          </ac:picMkLst>
        </pc:picChg>
        <pc:picChg chg="add mod">
          <ac:chgData name="Paige Ramkissoon" userId="00e87f1c-20c9-471a-80b1-794c459b768d" providerId="ADAL" clId="{C2025A81-FD5A-6644-B93A-B114CA0A5844}" dt="2022-10-18T12:40:46.310" v="4830" actId="14100"/>
          <ac:picMkLst>
            <pc:docMk/>
            <pc:sldMk cId="3618125588" sldId="270"/>
            <ac:picMk id="1026" creationId="{07D93EC1-F953-7AB2-2D6E-0E15CF295261}"/>
          </ac:picMkLst>
        </pc:picChg>
      </pc:sldChg>
      <pc:sldChg chg="addSp modSp new mod">
        <pc:chgData name="Paige Ramkissoon" userId="00e87f1c-20c9-471a-80b1-794c459b768d" providerId="ADAL" clId="{C2025A81-FD5A-6644-B93A-B114CA0A5844}" dt="2022-10-14T15:05:55.831" v="1944" actId="1076"/>
        <pc:sldMkLst>
          <pc:docMk/>
          <pc:sldMk cId="3687972169" sldId="271"/>
        </pc:sldMkLst>
        <pc:spChg chg="mod">
          <ac:chgData name="Paige Ramkissoon" userId="00e87f1c-20c9-471a-80b1-794c459b768d" providerId="ADAL" clId="{C2025A81-FD5A-6644-B93A-B114CA0A5844}" dt="2022-10-10T17:39:23.880" v="178" actId="20577"/>
          <ac:spMkLst>
            <pc:docMk/>
            <pc:sldMk cId="3687972169" sldId="271"/>
            <ac:spMk id="2" creationId="{D15B8711-6A63-A2F9-80FE-6315945CC26B}"/>
          </ac:spMkLst>
        </pc:spChg>
        <pc:spChg chg="mod">
          <ac:chgData name="Paige Ramkissoon" userId="00e87f1c-20c9-471a-80b1-794c459b768d" providerId="ADAL" clId="{C2025A81-FD5A-6644-B93A-B114CA0A5844}" dt="2022-10-10T18:35:49.482" v="1027" actId="2710"/>
          <ac:spMkLst>
            <pc:docMk/>
            <pc:sldMk cId="3687972169" sldId="271"/>
            <ac:spMk id="3" creationId="{29A556B9-B980-ACAB-7943-A494B47AAE8A}"/>
          </ac:spMkLst>
        </pc:spChg>
        <pc:picChg chg="add mod">
          <ac:chgData name="Paige Ramkissoon" userId="00e87f1c-20c9-471a-80b1-794c459b768d" providerId="ADAL" clId="{C2025A81-FD5A-6644-B93A-B114CA0A5844}" dt="2022-10-14T15:05:55.831" v="1944" actId="1076"/>
          <ac:picMkLst>
            <pc:docMk/>
            <pc:sldMk cId="3687972169" sldId="271"/>
            <ac:picMk id="5" creationId="{2F5C780E-C8B4-5808-088A-0F85F4C8D480}"/>
          </ac:picMkLst>
        </pc:picChg>
        <pc:picChg chg="add mod">
          <ac:chgData name="Paige Ramkissoon" userId="00e87f1c-20c9-471a-80b1-794c459b768d" providerId="ADAL" clId="{C2025A81-FD5A-6644-B93A-B114CA0A5844}" dt="2022-10-14T15:05:55.831" v="1944" actId="1076"/>
          <ac:picMkLst>
            <pc:docMk/>
            <pc:sldMk cId="3687972169" sldId="271"/>
            <ac:picMk id="7" creationId="{6ED5C812-B5D8-6F0B-AF6D-9729CFF0447E}"/>
          </ac:picMkLst>
        </pc:picChg>
        <pc:picChg chg="add mod">
          <ac:chgData name="Paige Ramkissoon" userId="00e87f1c-20c9-471a-80b1-794c459b768d" providerId="ADAL" clId="{C2025A81-FD5A-6644-B93A-B114CA0A5844}" dt="2022-10-14T15:05:55.831" v="1944" actId="1076"/>
          <ac:picMkLst>
            <pc:docMk/>
            <pc:sldMk cId="3687972169" sldId="271"/>
            <ac:picMk id="9" creationId="{D658E06F-1614-9B92-D75E-3387D6BEF409}"/>
          </ac:picMkLst>
        </pc:picChg>
        <pc:picChg chg="add mod">
          <ac:chgData name="Paige Ramkissoon" userId="00e87f1c-20c9-471a-80b1-794c459b768d" providerId="ADAL" clId="{C2025A81-FD5A-6644-B93A-B114CA0A5844}" dt="2022-10-14T15:05:55.831" v="1944" actId="1076"/>
          <ac:picMkLst>
            <pc:docMk/>
            <pc:sldMk cId="3687972169" sldId="271"/>
            <ac:picMk id="11" creationId="{9ACB0E13-97CF-3C1E-96DE-3AAE0701B69E}"/>
          </ac:picMkLst>
        </pc:picChg>
      </pc:sldChg>
      <pc:sldChg chg="addSp modSp new mod modNotesTx">
        <pc:chgData name="Paige Ramkissoon" userId="00e87f1c-20c9-471a-80b1-794c459b768d" providerId="ADAL" clId="{C2025A81-FD5A-6644-B93A-B114CA0A5844}" dt="2022-10-17T18:09:36.471" v="4643" actId="1076"/>
        <pc:sldMkLst>
          <pc:docMk/>
          <pc:sldMk cId="3829026284" sldId="272"/>
        </pc:sldMkLst>
        <pc:spChg chg="mod">
          <ac:chgData name="Paige Ramkissoon" userId="00e87f1c-20c9-471a-80b1-794c459b768d" providerId="ADAL" clId="{C2025A81-FD5A-6644-B93A-B114CA0A5844}" dt="2022-10-10T17:45:24.792" v="452" actId="20577"/>
          <ac:spMkLst>
            <pc:docMk/>
            <pc:sldMk cId="3829026284" sldId="272"/>
            <ac:spMk id="2" creationId="{A8CC6169-0164-0A15-F0B2-9E4FAB6775CA}"/>
          </ac:spMkLst>
        </pc:spChg>
        <pc:spChg chg="mod">
          <ac:chgData name="Paige Ramkissoon" userId="00e87f1c-20c9-471a-80b1-794c459b768d" providerId="ADAL" clId="{C2025A81-FD5A-6644-B93A-B114CA0A5844}" dt="2022-10-17T13:03:20.913" v="4135" actId="27636"/>
          <ac:spMkLst>
            <pc:docMk/>
            <pc:sldMk cId="3829026284" sldId="272"/>
            <ac:spMk id="3" creationId="{0A19526F-F185-2096-DB9B-331DA7D419E7}"/>
          </ac:spMkLst>
        </pc:spChg>
        <pc:picChg chg="add mod">
          <ac:chgData name="Paige Ramkissoon" userId="00e87f1c-20c9-471a-80b1-794c459b768d" providerId="ADAL" clId="{C2025A81-FD5A-6644-B93A-B114CA0A5844}" dt="2022-10-10T18:36:10.187" v="1029" actId="1076"/>
          <ac:picMkLst>
            <pc:docMk/>
            <pc:sldMk cId="3829026284" sldId="272"/>
            <ac:picMk id="5" creationId="{D52450CB-7407-BE3F-5C64-A1F20CAD9405}"/>
          </ac:picMkLst>
        </pc:picChg>
        <pc:picChg chg="add mod">
          <ac:chgData name="Paige Ramkissoon" userId="00e87f1c-20c9-471a-80b1-794c459b768d" providerId="ADAL" clId="{C2025A81-FD5A-6644-B93A-B114CA0A5844}" dt="2022-10-17T18:09:36.471" v="4643" actId="1076"/>
          <ac:picMkLst>
            <pc:docMk/>
            <pc:sldMk cId="3829026284" sldId="272"/>
            <ac:picMk id="7" creationId="{0E4DFCBA-4E09-4B23-0CFE-F88FE1A87715}"/>
          </ac:picMkLst>
        </pc:picChg>
      </pc:sldChg>
      <pc:sldChg chg="addSp delSp modSp new mod modNotesTx">
        <pc:chgData name="Paige Ramkissoon" userId="00e87f1c-20c9-471a-80b1-794c459b768d" providerId="ADAL" clId="{C2025A81-FD5A-6644-B93A-B114CA0A5844}" dt="2022-10-20T12:31:43.612" v="5093"/>
        <pc:sldMkLst>
          <pc:docMk/>
          <pc:sldMk cId="3098982653" sldId="273"/>
        </pc:sldMkLst>
        <pc:spChg chg="mod">
          <ac:chgData name="Paige Ramkissoon" userId="00e87f1c-20c9-471a-80b1-794c459b768d" providerId="ADAL" clId="{C2025A81-FD5A-6644-B93A-B114CA0A5844}" dt="2022-10-10T17:53:36.772" v="498" actId="20577"/>
          <ac:spMkLst>
            <pc:docMk/>
            <pc:sldMk cId="3098982653" sldId="273"/>
            <ac:spMk id="2" creationId="{EA22894B-303B-F752-0423-9C89292CAF82}"/>
          </ac:spMkLst>
        </pc:spChg>
        <pc:spChg chg="add mod">
          <ac:chgData name="Paige Ramkissoon" userId="00e87f1c-20c9-471a-80b1-794c459b768d" providerId="ADAL" clId="{C2025A81-FD5A-6644-B93A-B114CA0A5844}" dt="2022-10-17T18:04:23.890" v="4629" actId="1076"/>
          <ac:spMkLst>
            <pc:docMk/>
            <pc:sldMk cId="3098982653" sldId="273"/>
            <ac:spMk id="3" creationId="{4D076E57-4B5F-1592-6F2D-0298185436D2}"/>
          </ac:spMkLst>
        </pc:spChg>
        <pc:spChg chg="del">
          <ac:chgData name="Paige Ramkissoon" userId="00e87f1c-20c9-471a-80b1-794c459b768d" providerId="ADAL" clId="{C2025A81-FD5A-6644-B93A-B114CA0A5844}" dt="2022-10-14T15:13:31.680" v="2110" actId="478"/>
          <ac:spMkLst>
            <pc:docMk/>
            <pc:sldMk cId="3098982653" sldId="273"/>
            <ac:spMk id="3" creationId="{9D66B5ED-E3FC-7690-3758-A60771331A0A}"/>
          </ac:spMkLst>
        </pc:spChg>
        <pc:picChg chg="add mod">
          <ac:chgData name="Paige Ramkissoon" userId="00e87f1c-20c9-471a-80b1-794c459b768d" providerId="ADAL" clId="{C2025A81-FD5A-6644-B93A-B114CA0A5844}" dt="2022-10-10T17:55:21.761" v="520" actId="1076"/>
          <ac:picMkLst>
            <pc:docMk/>
            <pc:sldMk cId="3098982653" sldId="273"/>
            <ac:picMk id="4" creationId="{35EB2F20-7516-C695-1365-D65776E554A5}"/>
          </ac:picMkLst>
        </pc:picChg>
      </pc:sldChg>
      <pc:sldChg chg="addSp delSp modSp new mod delAnim modAnim modNotesTx">
        <pc:chgData name="Paige Ramkissoon" userId="00e87f1c-20c9-471a-80b1-794c459b768d" providerId="ADAL" clId="{C2025A81-FD5A-6644-B93A-B114CA0A5844}" dt="2022-10-17T18:34:59.605" v="4699" actId="478"/>
        <pc:sldMkLst>
          <pc:docMk/>
          <pc:sldMk cId="2384342383" sldId="274"/>
        </pc:sldMkLst>
        <pc:spChg chg="mod">
          <ac:chgData name="Paige Ramkissoon" userId="00e87f1c-20c9-471a-80b1-794c459b768d" providerId="ADAL" clId="{C2025A81-FD5A-6644-B93A-B114CA0A5844}" dt="2022-10-10T17:53:44.844" v="507" actId="20577"/>
          <ac:spMkLst>
            <pc:docMk/>
            <pc:sldMk cId="2384342383" sldId="274"/>
            <ac:spMk id="2" creationId="{90FF93E9-9DDD-5FC5-49F6-90CA7106D03A}"/>
          </ac:spMkLst>
        </pc:spChg>
        <pc:spChg chg="del">
          <ac:chgData name="Paige Ramkissoon" userId="00e87f1c-20c9-471a-80b1-794c459b768d" providerId="ADAL" clId="{C2025A81-FD5A-6644-B93A-B114CA0A5844}" dt="2022-10-14T15:13:27.979" v="2109" actId="478"/>
          <ac:spMkLst>
            <pc:docMk/>
            <pc:sldMk cId="2384342383" sldId="274"/>
            <ac:spMk id="3" creationId="{B9B02D08-C3AF-8E0F-76A9-171CF04E70B3}"/>
          </ac:spMkLst>
        </pc:spChg>
        <pc:spChg chg="add mod">
          <ac:chgData name="Paige Ramkissoon" userId="00e87f1c-20c9-471a-80b1-794c459b768d" providerId="ADAL" clId="{C2025A81-FD5A-6644-B93A-B114CA0A5844}" dt="2022-10-17T18:04:40.400" v="4637" actId="1076"/>
          <ac:spMkLst>
            <pc:docMk/>
            <pc:sldMk cId="2384342383" sldId="274"/>
            <ac:spMk id="3" creationId="{EAC60E26-3788-8EBE-8207-558870D4B75E}"/>
          </ac:spMkLst>
        </pc:spChg>
        <pc:picChg chg="add mod">
          <ac:chgData name="Paige Ramkissoon" userId="00e87f1c-20c9-471a-80b1-794c459b768d" providerId="ADAL" clId="{C2025A81-FD5A-6644-B93A-B114CA0A5844}" dt="2022-10-17T17:52:02.466" v="4563" actId="1076"/>
          <ac:picMkLst>
            <pc:docMk/>
            <pc:sldMk cId="2384342383" sldId="274"/>
            <ac:picMk id="4" creationId="{D141B935-C462-C291-78A4-604B3223888A}"/>
          </ac:picMkLst>
        </pc:picChg>
        <pc:picChg chg="add del mod">
          <ac:chgData name="Paige Ramkissoon" userId="00e87f1c-20c9-471a-80b1-794c459b768d" providerId="ADAL" clId="{C2025A81-FD5A-6644-B93A-B114CA0A5844}" dt="2022-10-17T18:33:40.245" v="4693" actId="478"/>
          <ac:picMkLst>
            <pc:docMk/>
            <pc:sldMk cId="2384342383" sldId="274"/>
            <ac:picMk id="5" creationId="{B9AA65FA-EC93-9C83-313B-4FB94A351ECC}"/>
          </ac:picMkLst>
        </pc:picChg>
        <pc:picChg chg="add del mod">
          <ac:chgData name="Paige Ramkissoon" userId="00e87f1c-20c9-471a-80b1-794c459b768d" providerId="ADAL" clId="{C2025A81-FD5A-6644-B93A-B114CA0A5844}" dt="2022-10-17T18:34:19.572" v="4696" actId="478"/>
          <ac:picMkLst>
            <pc:docMk/>
            <pc:sldMk cId="2384342383" sldId="274"/>
            <ac:picMk id="6" creationId="{755C6A88-2DB4-8B42-02D5-B870B968D1FB}"/>
          </ac:picMkLst>
        </pc:picChg>
        <pc:picChg chg="add del mod">
          <ac:chgData name="Paige Ramkissoon" userId="00e87f1c-20c9-471a-80b1-794c459b768d" providerId="ADAL" clId="{C2025A81-FD5A-6644-B93A-B114CA0A5844}" dt="2022-10-17T18:34:59.605" v="4699" actId="478"/>
          <ac:picMkLst>
            <pc:docMk/>
            <pc:sldMk cId="2384342383" sldId="274"/>
            <ac:picMk id="7" creationId="{FBA85077-109C-1B74-FF02-19DAAA1C563C}"/>
          </ac:picMkLst>
        </pc:picChg>
        <pc:picChg chg="add mod">
          <ac:chgData name="Paige Ramkissoon" userId="00e87f1c-20c9-471a-80b1-794c459b768d" providerId="ADAL" clId="{C2025A81-FD5A-6644-B93A-B114CA0A5844}" dt="2022-10-17T18:18:20.648" v="4689" actId="1076"/>
          <ac:picMkLst>
            <pc:docMk/>
            <pc:sldMk cId="2384342383" sldId="274"/>
            <ac:picMk id="1026" creationId="{7427653B-C927-FB90-5BE2-4A82839738B5}"/>
          </ac:picMkLst>
        </pc:picChg>
      </pc:sldChg>
      <pc:sldChg chg="addSp modSp new mod">
        <pc:chgData name="Paige Ramkissoon" userId="00e87f1c-20c9-471a-80b1-794c459b768d" providerId="ADAL" clId="{C2025A81-FD5A-6644-B93A-B114CA0A5844}" dt="2022-10-14T19:21:50.129" v="2963" actId="14100"/>
        <pc:sldMkLst>
          <pc:docMk/>
          <pc:sldMk cId="1475721744" sldId="275"/>
        </pc:sldMkLst>
        <pc:spChg chg="mod">
          <ac:chgData name="Paige Ramkissoon" userId="00e87f1c-20c9-471a-80b1-794c459b768d" providerId="ADAL" clId="{C2025A81-FD5A-6644-B93A-B114CA0A5844}" dt="2022-10-10T17:58:31.265" v="551" actId="20577"/>
          <ac:spMkLst>
            <pc:docMk/>
            <pc:sldMk cId="1475721744" sldId="275"/>
            <ac:spMk id="2" creationId="{4E2CDB56-5B77-743E-008B-488A0FF513D9}"/>
          </ac:spMkLst>
        </pc:spChg>
        <pc:spChg chg="mod">
          <ac:chgData name="Paige Ramkissoon" userId="00e87f1c-20c9-471a-80b1-794c459b768d" providerId="ADAL" clId="{C2025A81-FD5A-6644-B93A-B114CA0A5844}" dt="2022-10-14T19:14:47.314" v="2958" actId="2710"/>
          <ac:spMkLst>
            <pc:docMk/>
            <pc:sldMk cId="1475721744" sldId="275"/>
            <ac:spMk id="3" creationId="{4485B2DC-6E54-F479-8D28-5B26BA6AC4B8}"/>
          </ac:spMkLst>
        </pc:spChg>
        <pc:picChg chg="add mod">
          <ac:chgData name="Paige Ramkissoon" userId="00e87f1c-20c9-471a-80b1-794c459b768d" providerId="ADAL" clId="{C2025A81-FD5A-6644-B93A-B114CA0A5844}" dt="2022-10-14T19:21:50.129" v="2963" actId="14100"/>
          <ac:picMkLst>
            <pc:docMk/>
            <pc:sldMk cId="1475721744" sldId="275"/>
            <ac:picMk id="5" creationId="{CD6F4F53-EC9A-83E9-52B3-82F4B4343E26}"/>
          </ac:picMkLst>
        </pc:picChg>
      </pc:sldChg>
      <pc:sldChg chg="modSp new mod modNotesTx">
        <pc:chgData name="Paige Ramkissoon" userId="00e87f1c-20c9-471a-80b1-794c459b768d" providerId="ADAL" clId="{C2025A81-FD5A-6644-B93A-B114CA0A5844}" dt="2022-10-17T13:17:33.442" v="4181" actId="20577"/>
        <pc:sldMkLst>
          <pc:docMk/>
          <pc:sldMk cId="2822134597" sldId="276"/>
        </pc:sldMkLst>
        <pc:spChg chg="mod">
          <ac:chgData name="Paige Ramkissoon" userId="00e87f1c-20c9-471a-80b1-794c459b768d" providerId="ADAL" clId="{C2025A81-FD5A-6644-B93A-B114CA0A5844}" dt="2022-10-10T17:58:44.932" v="570" actId="20577"/>
          <ac:spMkLst>
            <pc:docMk/>
            <pc:sldMk cId="2822134597" sldId="276"/>
            <ac:spMk id="2" creationId="{2036D12C-E49B-4001-C7B0-4EE2D551281A}"/>
          </ac:spMkLst>
        </pc:spChg>
        <pc:spChg chg="mod">
          <ac:chgData name="Paige Ramkissoon" userId="00e87f1c-20c9-471a-80b1-794c459b768d" providerId="ADAL" clId="{C2025A81-FD5A-6644-B93A-B114CA0A5844}" dt="2022-10-17T13:17:33.442" v="4181" actId="20577"/>
          <ac:spMkLst>
            <pc:docMk/>
            <pc:sldMk cId="2822134597" sldId="276"/>
            <ac:spMk id="3" creationId="{0ED6148F-38D9-D9EF-A409-298F434031A3}"/>
          </ac:spMkLst>
        </pc:spChg>
      </pc:sldChg>
      <pc:sldChg chg="addSp modSp new del mod">
        <pc:chgData name="Paige Ramkissoon" userId="00e87f1c-20c9-471a-80b1-794c459b768d" providerId="ADAL" clId="{C2025A81-FD5A-6644-B93A-B114CA0A5844}" dt="2022-10-18T12:39:40.883" v="4807" actId="2696"/>
        <pc:sldMkLst>
          <pc:docMk/>
          <pc:sldMk cId="3278913213" sldId="277"/>
        </pc:sldMkLst>
        <pc:spChg chg="mod">
          <ac:chgData name="Paige Ramkissoon" userId="00e87f1c-20c9-471a-80b1-794c459b768d" providerId="ADAL" clId="{C2025A81-FD5A-6644-B93A-B114CA0A5844}" dt="2022-10-17T14:17:26.740" v="4409" actId="1076"/>
          <ac:spMkLst>
            <pc:docMk/>
            <pc:sldMk cId="3278913213" sldId="277"/>
            <ac:spMk id="2" creationId="{B291E9CB-8A63-3206-755E-5035BD3AA9A0}"/>
          </ac:spMkLst>
        </pc:spChg>
        <pc:spChg chg="mod">
          <ac:chgData name="Paige Ramkissoon" userId="00e87f1c-20c9-471a-80b1-794c459b768d" providerId="ADAL" clId="{C2025A81-FD5A-6644-B93A-B114CA0A5844}" dt="2022-10-18T12:38:37.359" v="4795" actId="21"/>
          <ac:spMkLst>
            <pc:docMk/>
            <pc:sldMk cId="3278913213" sldId="277"/>
            <ac:spMk id="3" creationId="{25B24801-ADE2-052F-6521-9C5C5AB964B4}"/>
          </ac:spMkLst>
        </pc:spChg>
        <pc:picChg chg="add mod">
          <ac:chgData name="Paige Ramkissoon" userId="00e87f1c-20c9-471a-80b1-794c459b768d" providerId="ADAL" clId="{C2025A81-FD5A-6644-B93A-B114CA0A5844}" dt="2022-10-17T14:19:03.058" v="4418" actId="1076"/>
          <ac:picMkLst>
            <pc:docMk/>
            <pc:sldMk cId="3278913213" sldId="277"/>
            <ac:picMk id="5" creationId="{23EED225-4C85-DC7D-5A11-B4137F464A00}"/>
          </ac:picMkLst>
        </pc:picChg>
      </pc:sldChg>
      <pc:sldChg chg="addSp modSp new del mod">
        <pc:chgData name="Paige Ramkissoon" userId="00e87f1c-20c9-471a-80b1-794c459b768d" providerId="ADAL" clId="{C2025A81-FD5A-6644-B93A-B114CA0A5844}" dt="2022-10-18T12:43:06.451" v="4857" actId="2696"/>
        <pc:sldMkLst>
          <pc:docMk/>
          <pc:sldMk cId="3378436714" sldId="278"/>
        </pc:sldMkLst>
        <pc:spChg chg="mod">
          <ac:chgData name="Paige Ramkissoon" userId="00e87f1c-20c9-471a-80b1-794c459b768d" providerId="ADAL" clId="{C2025A81-FD5A-6644-B93A-B114CA0A5844}" dt="2022-10-10T17:59:26.212" v="626" actId="20577"/>
          <ac:spMkLst>
            <pc:docMk/>
            <pc:sldMk cId="3378436714" sldId="278"/>
            <ac:spMk id="2" creationId="{0B031F98-51AA-3421-1F0C-641216A869FF}"/>
          </ac:spMkLst>
        </pc:spChg>
        <pc:spChg chg="mod">
          <ac:chgData name="Paige Ramkissoon" userId="00e87f1c-20c9-471a-80b1-794c459b768d" providerId="ADAL" clId="{C2025A81-FD5A-6644-B93A-B114CA0A5844}" dt="2022-10-17T14:38:18.968" v="4541" actId="20577"/>
          <ac:spMkLst>
            <pc:docMk/>
            <pc:sldMk cId="3378436714" sldId="278"/>
            <ac:spMk id="3" creationId="{0B02DC19-7CD6-6209-FA4D-DC65C7DC4A7B}"/>
          </ac:spMkLst>
        </pc:spChg>
        <pc:picChg chg="add mod">
          <ac:chgData name="Paige Ramkissoon" userId="00e87f1c-20c9-471a-80b1-794c459b768d" providerId="ADAL" clId="{C2025A81-FD5A-6644-B93A-B114CA0A5844}" dt="2022-10-17T14:39:19.690" v="4550" actId="1076"/>
          <ac:picMkLst>
            <pc:docMk/>
            <pc:sldMk cId="3378436714" sldId="278"/>
            <ac:picMk id="4" creationId="{4957AB67-AA13-F6E7-C2BA-54037830CD27}"/>
          </ac:picMkLst>
        </pc:picChg>
      </pc:sldChg>
      <pc:sldChg chg="addSp delSp modSp new mod ord">
        <pc:chgData name="Paige Ramkissoon" userId="00e87f1c-20c9-471a-80b1-794c459b768d" providerId="ADAL" clId="{C2025A81-FD5A-6644-B93A-B114CA0A5844}" dt="2022-10-14T19:12:12.713" v="2909" actId="20578"/>
        <pc:sldMkLst>
          <pc:docMk/>
          <pc:sldMk cId="3286397926" sldId="279"/>
        </pc:sldMkLst>
        <pc:spChg chg="del">
          <ac:chgData name="Paige Ramkissoon" userId="00e87f1c-20c9-471a-80b1-794c459b768d" providerId="ADAL" clId="{C2025A81-FD5A-6644-B93A-B114CA0A5844}" dt="2022-10-10T18:01:04.782" v="628"/>
          <ac:spMkLst>
            <pc:docMk/>
            <pc:sldMk cId="3286397926" sldId="279"/>
            <ac:spMk id="3" creationId="{1069D00D-0D5E-8AF9-EC63-1634748DB9AF}"/>
          </ac:spMkLst>
        </pc:spChg>
        <pc:picChg chg="add mod modCrop">
          <ac:chgData name="Paige Ramkissoon" userId="00e87f1c-20c9-471a-80b1-794c459b768d" providerId="ADAL" clId="{C2025A81-FD5A-6644-B93A-B114CA0A5844}" dt="2022-10-10T18:17:14.289" v="645" actId="1076"/>
          <ac:picMkLst>
            <pc:docMk/>
            <pc:sldMk cId="3286397926" sldId="279"/>
            <ac:picMk id="5" creationId="{A62F607A-B8D8-A7F9-36FE-2350E91CF601}"/>
          </ac:picMkLst>
        </pc:picChg>
      </pc:sldChg>
      <pc:sldChg chg="modSp new mod">
        <pc:chgData name="Paige Ramkissoon" userId="00e87f1c-20c9-471a-80b1-794c459b768d" providerId="ADAL" clId="{C2025A81-FD5A-6644-B93A-B114CA0A5844}" dt="2022-10-18T20:07:07.165" v="4894" actId="20577"/>
        <pc:sldMkLst>
          <pc:docMk/>
          <pc:sldMk cId="1124864940" sldId="280"/>
        </pc:sldMkLst>
        <pc:spChg chg="mod">
          <ac:chgData name="Paige Ramkissoon" userId="00e87f1c-20c9-471a-80b1-794c459b768d" providerId="ADAL" clId="{C2025A81-FD5A-6644-B93A-B114CA0A5844}" dt="2022-10-10T18:28:46.878" v="917"/>
          <ac:spMkLst>
            <pc:docMk/>
            <pc:sldMk cId="1124864940" sldId="280"/>
            <ac:spMk id="2" creationId="{3688D3B9-69EE-C02F-4867-170D991033A5}"/>
          </ac:spMkLst>
        </pc:spChg>
        <pc:spChg chg="mod">
          <ac:chgData name="Paige Ramkissoon" userId="00e87f1c-20c9-471a-80b1-794c459b768d" providerId="ADAL" clId="{C2025A81-FD5A-6644-B93A-B114CA0A5844}" dt="2022-10-18T20:07:07.165" v="4894" actId="20577"/>
          <ac:spMkLst>
            <pc:docMk/>
            <pc:sldMk cId="1124864940" sldId="280"/>
            <ac:spMk id="3" creationId="{7C3425E1-7106-7754-2486-6553ADB71C09}"/>
          </ac:spMkLst>
        </pc:spChg>
      </pc:sldChg>
      <pc:sldChg chg="modSp mod">
        <pc:chgData name="Paige Ramkissoon" userId="00e87f1c-20c9-471a-80b1-794c459b768d" providerId="ADAL" clId="{C2025A81-FD5A-6644-B93A-B114CA0A5844}" dt="2022-10-17T13:16:56.636" v="4180" actId="1076"/>
        <pc:sldMkLst>
          <pc:docMk/>
          <pc:sldMk cId="1294995222" sldId="284"/>
        </pc:sldMkLst>
        <pc:picChg chg="mod">
          <ac:chgData name="Paige Ramkissoon" userId="00e87f1c-20c9-471a-80b1-794c459b768d" providerId="ADAL" clId="{C2025A81-FD5A-6644-B93A-B114CA0A5844}" dt="2022-10-17T13:16:56.636" v="4180" actId="1076"/>
          <ac:picMkLst>
            <pc:docMk/>
            <pc:sldMk cId="1294995222" sldId="284"/>
            <ac:picMk id="5" creationId="{A62F607A-B8D8-A7F9-36FE-2350E91CF601}"/>
          </ac:picMkLst>
        </pc:picChg>
      </pc:sldChg>
      <pc:sldChg chg="addSp delSp modSp new mod ord modNotesTx">
        <pc:chgData name="Paige Ramkissoon" userId="00e87f1c-20c9-471a-80b1-794c459b768d" providerId="ADAL" clId="{C2025A81-FD5A-6644-B93A-B114CA0A5844}" dt="2022-10-17T18:55:55.841" v="4713" actId="14100"/>
        <pc:sldMkLst>
          <pc:docMk/>
          <pc:sldMk cId="4206638293" sldId="285"/>
        </pc:sldMkLst>
        <pc:spChg chg="mod">
          <ac:chgData name="Paige Ramkissoon" userId="00e87f1c-20c9-471a-80b1-794c459b768d" providerId="ADAL" clId="{C2025A81-FD5A-6644-B93A-B114CA0A5844}" dt="2022-10-14T15:03:22.601" v="1930" actId="20577"/>
          <ac:spMkLst>
            <pc:docMk/>
            <pc:sldMk cId="4206638293" sldId="285"/>
            <ac:spMk id="2" creationId="{EC3ADCA1-6CF9-DF15-A071-84D617325D65}"/>
          </ac:spMkLst>
        </pc:spChg>
        <pc:spChg chg="mod">
          <ac:chgData name="Paige Ramkissoon" userId="00e87f1c-20c9-471a-80b1-794c459b768d" providerId="ADAL" clId="{C2025A81-FD5A-6644-B93A-B114CA0A5844}" dt="2022-10-14T15:05:01.312" v="1942" actId="1076"/>
          <ac:spMkLst>
            <pc:docMk/>
            <pc:sldMk cId="4206638293" sldId="285"/>
            <ac:spMk id="3" creationId="{2140375D-2C1C-D209-9EB0-C5C172D633C6}"/>
          </ac:spMkLst>
        </pc:spChg>
        <pc:picChg chg="add mod">
          <ac:chgData name="Paige Ramkissoon" userId="00e87f1c-20c9-471a-80b1-794c459b768d" providerId="ADAL" clId="{C2025A81-FD5A-6644-B93A-B114CA0A5844}" dt="2022-10-17T18:55:55.841" v="4713" actId="14100"/>
          <ac:picMkLst>
            <pc:docMk/>
            <pc:sldMk cId="4206638293" sldId="285"/>
            <ac:picMk id="4" creationId="{4F599721-E96A-3BDE-94DE-FBA3D93295C0}"/>
          </ac:picMkLst>
        </pc:picChg>
        <pc:picChg chg="add del mod">
          <ac:chgData name="Paige Ramkissoon" userId="00e87f1c-20c9-471a-80b1-794c459b768d" providerId="ADAL" clId="{C2025A81-FD5A-6644-B93A-B114CA0A5844}" dt="2022-10-14T15:00:42.095" v="1907" actId="478"/>
          <ac:picMkLst>
            <pc:docMk/>
            <pc:sldMk cId="4206638293" sldId="285"/>
            <ac:picMk id="5" creationId="{3AE120A2-88FF-CB82-E20A-CEE6F5ACDB2B}"/>
          </ac:picMkLst>
        </pc:picChg>
        <pc:picChg chg="add del mod">
          <ac:chgData name="Paige Ramkissoon" userId="00e87f1c-20c9-471a-80b1-794c459b768d" providerId="ADAL" clId="{C2025A81-FD5A-6644-B93A-B114CA0A5844}" dt="2022-10-14T15:01:05.416" v="1910" actId="478"/>
          <ac:picMkLst>
            <pc:docMk/>
            <pc:sldMk cId="4206638293" sldId="285"/>
            <ac:picMk id="7" creationId="{383C1175-B653-DB9F-314F-C0561E6A6D69}"/>
          </ac:picMkLst>
        </pc:picChg>
        <pc:picChg chg="add mod">
          <ac:chgData name="Paige Ramkissoon" userId="00e87f1c-20c9-471a-80b1-794c459b768d" providerId="ADAL" clId="{C2025A81-FD5A-6644-B93A-B114CA0A5844}" dt="2022-10-14T19:13:40.843" v="2955" actId="14100"/>
          <ac:picMkLst>
            <pc:docMk/>
            <pc:sldMk cId="4206638293" sldId="285"/>
            <ac:picMk id="8" creationId="{EB50987E-712A-A60A-0AB8-0E7D8987CC8C}"/>
          </ac:picMkLst>
        </pc:picChg>
      </pc:sldChg>
      <pc:sldChg chg="addSp delSp modSp new mod ord modNotesTx">
        <pc:chgData name="Paige Ramkissoon" userId="00e87f1c-20c9-471a-80b1-794c459b768d" providerId="ADAL" clId="{C2025A81-FD5A-6644-B93A-B114CA0A5844}" dt="2022-10-18T12:38:06.924" v="4794" actId="20577"/>
        <pc:sldMkLst>
          <pc:docMk/>
          <pc:sldMk cId="2710623816" sldId="286"/>
        </pc:sldMkLst>
        <pc:spChg chg="mod">
          <ac:chgData name="Paige Ramkissoon" userId="00e87f1c-20c9-471a-80b1-794c459b768d" providerId="ADAL" clId="{C2025A81-FD5A-6644-B93A-B114CA0A5844}" dt="2022-10-18T12:38:06.924" v="4794" actId="20577"/>
          <ac:spMkLst>
            <pc:docMk/>
            <pc:sldMk cId="2710623816" sldId="286"/>
            <ac:spMk id="2" creationId="{9F9D96F6-D7EC-53BB-D2DB-6F0C3052FADF}"/>
          </ac:spMkLst>
        </pc:spChg>
        <pc:spChg chg="del">
          <ac:chgData name="Paige Ramkissoon" userId="00e87f1c-20c9-471a-80b1-794c459b768d" providerId="ADAL" clId="{C2025A81-FD5A-6644-B93A-B114CA0A5844}" dt="2022-10-14T19:13:03.428" v="2946" actId="478"/>
          <ac:spMkLst>
            <pc:docMk/>
            <pc:sldMk cId="2710623816" sldId="286"/>
            <ac:spMk id="3" creationId="{864CD48A-D4AB-C7A1-C720-336BD4BEB123}"/>
          </ac:spMkLst>
        </pc:spChg>
        <pc:spChg chg="add mod">
          <ac:chgData name="Paige Ramkissoon" userId="00e87f1c-20c9-471a-80b1-794c459b768d" providerId="ADAL" clId="{C2025A81-FD5A-6644-B93A-B114CA0A5844}" dt="2022-10-17T18:03:24.409" v="4622" actId="1076"/>
          <ac:spMkLst>
            <pc:docMk/>
            <pc:sldMk cId="2710623816" sldId="286"/>
            <ac:spMk id="3" creationId="{EA9420FC-3F69-0ED9-878A-5A1E9D727B5C}"/>
          </ac:spMkLst>
        </pc:spChg>
        <pc:picChg chg="add mod">
          <ac:chgData name="Paige Ramkissoon" userId="00e87f1c-20c9-471a-80b1-794c459b768d" providerId="ADAL" clId="{C2025A81-FD5A-6644-B93A-B114CA0A5844}" dt="2022-10-17T18:17:11.120" v="4687" actId="1076"/>
          <ac:picMkLst>
            <pc:docMk/>
            <pc:sldMk cId="2710623816" sldId="286"/>
            <ac:picMk id="4" creationId="{EB507520-34F4-75B0-23E6-25EEAD371289}"/>
          </ac:picMkLst>
        </pc:picChg>
      </pc:sldChg>
      <pc:sldChg chg="modSp new del mod">
        <pc:chgData name="Paige Ramkissoon" userId="00e87f1c-20c9-471a-80b1-794c459b768d" providerId="ADAL" clId="{C2025A81-FD5A-6644-B93A-B114CA0A5844}" dt="2022-10-14T19:10:04.344" v="2839" actId="680"/>
        <pc:sldMkLst>
          <pc:docMk/>
          <pc:sldMk cId="2889397247" sldId="286"/>
        </pc:sldMkLst>
        <pc:spChg chg="mod">
          <ac:chgData name="Paige Ramkissoon" userId="00e87f1c-20c9-471a-80b1-794c459b768d" providerId="ADAL" clId="{C2025A81-FD5A-6644-B93A-B114CA0A5844}" dt="2022-10-14T19:10:04.082" v="2838" actId="20577"/>
          <ac:spMkLst>
            <pc:docMk/>
            <pc:sldMk cId="2889397247" sldId="286"/>
            <ac:spMk id="2" creationId="{6A5AE43B-188B-2002-F246-CB51EA179BC7}"/>
          </ac:spMkLst>
        </pc:spChg>
      </pc:sldChg>
      <pc:sldChg chg="modSp new del mod">
        <pc:chgData name="Paige Ramkissoon" userId="00e87f1c-20c9-471a-80b1-794c459b768d" providerId="ADAL" clId="{C2025A81-FD5A-6644-B93A-B114CA0A5844}" dt="2022-10-14T19:12:07.199" v="2906" actId="2696"/>
        <pc:sldMkLst>
          <pc:docMk/>
          <pc:sldMk cId="3698145375" sldId="286"/>
        </pc:sldMkLst>
        <pc:spChg chg="mod">
          <ac:chgData name="Paige Ramkissoon" userId="00e87f1c-20c9-471a-80b1-794c459b768d" providerId="ADAL" clId="{C2025A81-FD5A-6644-B93A-B114CA0A5844}" dt="2022-10-14T19:10:38.536" v="2905" actId="20577"/>
          <ac:spMkLst>
            <pc:docMk/>
            <pc:sldMk cId="3698145375" sldId="286"/>
            <ac:spMk id="2" creationId="{FE36AF28-70E4-2C22-FB22-9A4B87D80DD2}"/>
          </ac:spMkLst>
        </pc:spChg>
      </pc:sldChg>
      <pc:sldChg chg="modSp new del mod">
        <pc:chgData name="Paige Ramkissoon" userId="00e87f1c-20c9-471a-80b1-794c459b768d" providerId="ADAL" clId="{C2025A81-FD5A-6644-B93A-B114CA0A5844}" dt="2022-10-17T13:16:33.014" v="4177" actId="2696"/>
        <pc:sldMkLst>
          <pc:docMk/>
          <pc:sldMk cId="3963582207" sldId="287"/>
        </pc:sldMkLst>
        <pc:spChg chg="mod">
          <ac:chgData name="Paige Ramkissoon" userId="00e87f1c-20c9-471a-80b1-794c459b768d" providerId="ADAL" clId="{C2025A81-FD5A-6644-B93A-B114CA0A5844}" dt="2022-10-17T13:16:08.278" v="4176" actId="20577"/>
          <ac:spMkLst>
            <pc:docMk/>
            <pc:sldMk cId="3963582207" sldId="287"/>
            <ac:spMk id="2" creationId="{A6CF6B79-6C28-4E1C-1CD0-DB620BD510B5}"/>
          </ac:spMkLst>
        </pc:spChg>
      </pc:sldChg>
      <pc:sldChg chg="modSp new mod">
        <pc:chgData name="Paige Ramkissoon" userId="00e87f1c-20c9-471a-80b1-794c459b768d" providerId="ADAL" clId="{C2025A81-FD5A-6644-B93A-B114CA0A5844}" dt="2022-10-17T20:11:01.463" v="4778" actId="20577"/>
        <pc:sldMkLst>
          <pc:docMk/>
          <pc:sldMk cId="3111057367" sldId="288"/>
        </pc:sldMkLst>
        <pc:spChg chg="mod">
          <ac:chgData name="Paige Ramkissoon" userId="00e87f1c-20c9-471a-80b1-794c459b768d" providerId="ADAL" clId="{C2025A81-FD5A-6644-B93A-B114CA0A5844}" dt="2022-10-17T20:11:01.463" v="4778" actId="20577"/>
          <ac:spMkLst>
            <pc:docMk/>
            <pc:sldMk cId="3111057367" sldId="288"/>
            <ac:spMk id="2" creationId="{07789495-1690-5F15-6E46-15966EF875C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AC9AD4-37E0-C741-8D20-6D70F1E5A601}" type="datetimeFigureOut">
              <a:rPr lang="en-US" smtClean="0"/>
              <a:t>10/19/22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1CBDE-6F12-5348-9D01-6749C94FF21A}" type="slidenum">
              <a:rPr lang="en-US" smtClean="0"/>
              <a:t>‹#›</a:t>
            </a:fld>
            <a:endParaRPr lang="en-US"/>
          </a:p>
        </p:txBody>
      </p:sp>
    </p:spTree>
    <p:extLst>
      <p:ext uri="{BB962C8B-B14F-4D97-AF65-F5344CB8AC3E}">
        <p14:creationId xmlns:p14="http://schemas.microsoft.com/office/powerpoint/2010/main" val="3118561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2-5: Harsha</a:t>
            </a:r>
          </a:p>
          <a:p>
            <a:r>
              <a:rPr lang="en-US" dirty="0"/>
              <a:t>Methods 6-11: Paige</a:t>
            </a:r>
          </a:p>
          <a:p>
            <a:r>
              <a:rPr lang="en-US" dirty="0"/>
              <a:t>Fig1 12-14: Paige</a:t>
            </a:r>
          </a:p>
          <a:p>
            <a:r>
              <a:rPr lang="en-US" dirty="0"/>
              <a:t>Fig2 15-19: Harsha</a:t>
            </a:r>
          </a:p>
          <a:p>
            <a:r>
              <a:rPr lang="en-US" dirty="0"/>
              <a:t>Fig3 20-23: Harsha</a:t>
            </a:r>
          </a:p>
          <a:p>
            <a:r>
              <a:rPr lang="en-US" dirty="0"/>
              <a:t>Fig4 24-27: Paige</a:t>
            </a:r>
          </a:p>
          <a:p>
            <a:r>
              <a:rPr lang="en-US" dirty="0"/>
              <a:t>Fig5 28-29: Paige</a:t>
            </a:r>
          </a:p>
          <a:p>
            <a:r>
              <a:rPr lang="en-US" dirty="0"/>
              <a:t>Wrap-up: Harsha</a:t>
            </a:r>
          </a:p>
          <a:p>
            <a:endParaRPr lang="en-US" dirty="0"/>
          </a:p>
        </p:txBody>
      </p:sp>
      <p:sp>
        <p:nvSpPr>
          <p:cNvPr id="4" name="Slide Number Placeholder 3"/>
          <p:cNvSpPr>
            <a:spLocks noGrp="1"/>
          </p:cNvSpPr>
          <p:nvPr>
            <p:ph type="sldNum" sz="quarter" idx="5"/>
          </p:nvPr>
        </p:nvSpPr>
        <p:spPr/>
        <p:txBody>
          <a:bodyPr/>
          <a:lstStyle/>
          <a:p>
            <a:fld id="{5351CBDE-6F12-5348-9D01-6749C94FF21A}" type="slidenum">
              <a:rPr lang="en-US" smtClean="0"/>
              <a:t>1</a:t>
            </a:fld>
            <a:endParaRPr lang="en-US"/>
          </a:p>
        </p:txBody>
      </p:sp>
    </p:spTree>
    <p:extLst>
      <p:ext uri="{BB962C8B-B14F-4D97-AF65-F5344CB8AC3E}">
        <p14:creationId xmlns:p14="http://schemas.microsoft.com/office/powerpoint/2010/main" val="2033885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They measured plasma neutralizing activity using an HIV-1 virus pseudotyped with the SARS-CoV-2 spike protein</a:t>
            </a:r>
          </a:p>
          <a:p>
            <a:r>
              <a:rPr lang="en-US"/>
              <a:t>Consistent with other reports, the geometric mean half-maximal neutralizing </a:t>
            </a:r>
            <a:r>
              <a:rPr lang="en-US" err="1"/>
              <a:t>titre</a:t>
            </a:r>
            <a:r>
              <a:rPr lang="en-US"/>
              <a:t> (NT50) in this group of 87 participants was 401 and 78 at 1.3 and 6.2 months, respectively—representing a fivefold decrease</a:t>
            </a:r>
          </a:p>
          <a:p>
            <a:endParaRPr lang="en-US"/>
          </a:p>
          <a:p>
            <a:r>
              <a:rPr lang="en-US"/>
              <a:t>This slide includes the “Take Home Information”</a:t>
            </a:r>
          </a:p>
        </p:txBody>
      </p:sp>
      <p:sp>
        <p:nvSpPr>
          <p:cNvPr id="4" name="Slide Number Placeholder 3"/>
          <p:cNvSpPr>
            <a:spLocks noGrp="1"/>
          </p:cNvSpPr>
          <p:nvPr>
            <p:ph type="sldNum" sz="quarter" idx="5"/>
          </p:nvPr>
        </p:nvSpPr>
        <p:spPr/>
        <p:txBody>
          <a:bodyPr/>
          <a:lstStyle/>
          <a:p>
            <a:fld id="{5351CBDE-6F12-5348-9D01-6749C94FF21A}" type="slidenum">
              <a:rPr lang="en-US" smtClean="0"/>
              <a:t>12</a:t>
            </a:fld>
            <a:endParaRPr lang="en-US"/>
          </a:p>
        </p:txBody>
      </p:sp>
    </p:spTree>
    <p:extLst>
      <p:ext uri="{BB962C8B-B14F-4D97-AF65-F5344CB8AC3E}">
        <p14:creationId xmlns:p14="http://schemas.microsoft.com/office/powerpoint/2010/main" val="1361836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they wanted to identify and count the circulating SARS-CoV-2-specific memory B cell compartment, they used flow cytometry to isolate individual B lymphocytes with receptors that bound to RBD1</a:t>
            </a:r>
          </a:p>
          <a:p>
            <a:endParaRPr lang="en-US" dirty="0"/>
          </a:p>
          <a:p>
            <a:r>
              <a:rPr lang="en-US" dirty="0"/>
              <a:t>the percentage of RBD-binding memory B cells increased marginally between 1.3 and 6.2 months in 21 randomly selected individuals</a:t>
            </a:r>
          </a:p>
          <a:p>
            <a:endParaRPr lang="en-US" dirty="0"/>
          </a:p>
        </p:txBody>
      </p:sp>
      <p:sp>
        <p:nvSpPr>
          <p:cNvPr id="4" name="Slide Number Placeholder 3"/>
          <p:cNvSpPr>
            <a:spLocks noGrp="1"/>
          </p:cNvSpPr>
          <p:nvPr>
            <p:ph type="sldNum" sz="quarter" idx="5"/>
          </p:nvPr>
        </p:nvSpPr>
        <p:spPr/>
        <p:txBody>
          <a:bodyPr/>
          <a:lstStyle/>
          <a:p>
            <a:fld id="{5351CBDE-6F12-5348-9D01-6749C94FF21A}" type="slidenum">
              <a:rPr lang="en-US" smtClean="0"/>
              <a:t>13</a:t>
            </a:fld>
            <a:endParaRPr lang="en-US"/>
          </a:p>
        </p:txBody>
      </p:sp>
    </p:spTree>
    <p:extLst>
      <p:ext uri="{BB962C8B-B14F-4D97-AF65-F5344CB8AC3E}">
        <p14:creationId xmlns:p14="http://schemas.microsoft.com/office/powerpoint/2010/main" val="3822223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All Happens in Bone Marrow</a:t>
            </a:r>
          </a:p>
          <a:p>
            <a:r>
              <a:rPr lang="en-US" sz="2400" dirty="0"/>
              <a:t>Heavy Chain</a:t>
            </a:r>
          </a:p>
          <a:p>
            <a:pPr lvl="1"/>
            <a:r>
              <a:rPr lang="en-US" dirty="0"/>
              <a:t>Lymphoid SC</a:t>
            </a:r>
            <a:r>
              <a:rPr lang="en-US" dirty="0">
                <a:sym typeface="Wingdings" pitchFamily="2" charset="2"/>
              </a:rPr>
              <a:t> Pro-B cell ; DJ</a:t>
            </a:r>
          </a:p>
          <a:p>
            <a:pPr lvl="1"/>
            <a:r>
              <a:rPr lang="en-US" dirty="0">
                <a:sym typeface="Wingdings" pitchFamily="2" charset="2"/>
              </a:rPr>
              <a:t>Pro-B cell  Pre-B cell ; V-DJ</a:t>
            </a:r>
          </a:p>
          <a:p>
            <a:r>
              <a:rPr lang="en-US" sz="2400" dirty="0">
                <a:sym typeface="Wingdings" pitchFamily="2" charset="2"/>
              </a:rPr>
              <a:t>Light Chain</a:t>
            </a:r>
          </a:p>
          <a:p>
            <a:pPr lvl="1"/>
            <a:r>
              <a:rPr lang="en-US" dirty="0">
                <a:sym typeface="Wingdings" pitchFamily="2" charset="2"/>
              </a:rPr>
              <a:t>Pre-B cell  Immature C cell ; VJ</a:t>
            </a:r>
          </a:p>
          <a:p>
            <a:r>
              <a:rPr lang="en-US" sz="2400" dirty="0"/>
              <a:t>Immature undergoes periphery antigen RNA processing to finally present first immunoglobulins</a:t>
            </a:r>
          </a:p>
          <a:p>
            <a:endParaRPr lang="en-US" dirty="0"/>
          </a:p>
        </p:txBody>
      </p:sp>
      <p:sp>
        <p:nvSpPr>
          <p:cNvPr id="4" name="Slide Number Placeholder 3"/>
          <p:cNvSpPr>
            <a:spLocks noGrp="1"/>
          </p:cNvSpPr>
          <p:nvPr>
            <p:ph type="sldNum" sz="quarter" idx="5"/>
          </p:nvPr>
        </p:nvSpPr>
        <p:spPr/>
        <p:txBody>
          <a:bodyPr/>
          <a:lstStyle/>
          <a:p>
            <a:fld id="{5351CBDE-6F12-5348-9D01-6749C94FF21A}" type="slidenum">
              <a:rPr lang="en-US" smtClean="0"/>
              <a:t>14</a:t>
            </a:fld>
            <a:endParaRPr lang="en-US"/>
          </a:p>
        </p:txBody>
      </p:sp>
    </p:spTree>
    <p:extLst>
      <p:ext uri="{BB962C8B-B14F-4D97-AF65-F5344CB8AC3E}">
        <p14:creationId xmlns:p14="http://schemas.microsoft.com/office/powerpoint/2010/main" val="32749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oncologypro.esmo.org</a:t>
            </a:r>
            <a:r>
              <a:rPr lang="en-US" dirty="0"/>
              <a:t>/education-library/essentials-for-clinicians/lymphomas/b-cell-diversity</a:t>
            </a:r>
          </a:p>
          <a:p>
            <a:endParaRPr lang="en-US" dirty="0"/>
          </a:p>
          <a:p>
            <a:r>
              <a:rPr lang="en-US" dirty="0"/>
              <a:t>SHM occurs every time B cell encounters an antigen, positively selects for highest affinity antibody. AID introduces point mutations</a:t>
            </a:r>
          </a:p>
          <a:p>
            <a:r>
              <a:rPr lang="en-US" dirty="0"/>
              <a:t>AID also works on class switching in light zone (Holliday Junctions </a:t>
            </a:r>
            <a:r>
              <a:rPr lang="en-US" dirty="0">
                <a:sym typeface="Wingdings" pitchFamily="2" charset="2"/>
              </a:rPr>
              <a:t> DNA loops). Only occurs after first antigen recognition</a:t>
            </a:r>
            <a:endParaRPr lang="en-US" dirty="0"/>
          </a:p>
        </p:txBody>
      </p:sp>
      <p:sp>
        <p:nvSpPr>
          <p:cNvPr id="4" name="Slide Number Placeholder 3"/>
          <p:cNvSpPr>
            <a:spLocks noGrp="1"/>
          </p:cNvSpPr>
          <p:nvPr>
            <p:ph type="sldNum" sz="quarter" idx="5"/>
          </p:nvPr>
        </p:nvSpPr>
        <p:spPr/>
        <p:txBody>
          <a:bodyPr/>
          <a:lstStyle/>
          <a:p>
            <a:fld id="{5351CBDE-6F12-5348-9D01-6749C94FF21A}" type="slidenum">
              <a:rPr lang="en-US" smtClean="0"/>
              <a:t>15</a:t>
            </a:fld>
            <a:endParaRPr lang="en-US"/>
          </a:p>
        </p:txBody>
      </p:sp>
    </p:spTree>
    <p:extLst>
      <p:ext uri="{BB962C8B-B14F-4D97-AF65-F5344CB8AC3E}">
        <p14:creationId xmlns:p14="http://schemas.microsoft.com/office/powerpoint/2010/main" val="2073501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51CBDE-6F12-5348-9D01-6749C94FF21A}" type="slidenum">
              <a:rPr lang="en-US" smtClean="0"/>
              <a:t>16</a:t>
            </a:fld>
            <a:endParaRPr lang="en-US"/>
          </a:p>
        </p:txBody>
      </p:sp>
    </p:spTree>
    <p:extLst>
      <p:ext uri="{BB962C8B-B14F-4D97-AF65-F5344CB8AC3E}">
        <p14:creationId xmlns:p14="http://schemas.microsoft.com/office/powerpoint/2010/main" val="79922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IgA: found in mucous membranes and from secretive glands (sweat, breast milk, </a:t>
            </a:r>
            <a:r>
              <a:rPr lang="en-US" dirty="0" err="1"/>
              <a:t>etc</a:t>
            </a:r>
            <a:r>
              <a:rPr lang="en-US" dirty="0"/>
              <a:t>); dimerizes after secretion</a:t>
            </a:r>
          </a:p>
          <a:p>
            <a:r>
              <a:rPr lang="en-US" dirty="0"/>
              <a:t>IgM and </a:t>
            </a:r>
            <a:r>
              <a:rPr lang="en-US" dirty="0" err="1"/>
              <a:t>IgD</a:t>
            </a:r>
            <a:r>
              <a:rPr lang="en-US" dirty="0"/>
              <a:t>: first antibodies in human development, in innate immunity; IgM great for complementation activation. Functions of !</a:t>
            </a:r>
            <a:r>
              <a:rPr lang="en-US" dirty="0" err="1"/>
              <a:t>gD</a:t>
            </a:r>
            <a:r>
              <a:rPr lang="en-US" dirty="0"/>
              <a:t> are unknown, but are being investigated</a:t>
            </a:r>
          </a:p>
          <a:p>
            <a:r>
              <a:rPr lang="en-US" dirty="0" err="1"/>
              <a:t>IgE</a:t>
            </a:r>
            <a:r>
              <a:rPr lang="en-US" dirty="0"/>
              <a:t>: involved in allergic and parasitic invasion</a:t>
            </a:r>
          </a:p>
          <a:p>
            <a:r>
              <a:rPr lang="en-US" dirty="0"/>
              <a:t>IgG: highest opsonizations and neutralization activity ; also only Ig that can pass through placenta</a:t>
            </a:r>
          </a:p>
          <a:p>
            <a:endParaRPr lang="en-US" dirty="0"/>
          </a:p>
        </p:txBody>
      </p:sp>
      <p:sp>
        <p:nvSpPr>
          <p:cNvPr id="4" name="Slide Number Placeholder 3"/>
          <p:cNvSpPr>
            <a:spLocks noGrp="1"/>
          </p:cNvSpPr>
          <p:nvPr>
            <p:ph type="sldNum" sz="quarter" idx="5"/>
          </p:nvPr>
        </p:nvSpPr>
        <p:spPr/>
        <p:txBody>
          <a:bodyPr/>
          <a:lstStyle/>
          <a:p>
            <a:fld id="{5351CBDE-6F12-5348-9D01-6749C94FF21A}" type="slidenum">
              <a:rPr lang="en-US" smtClean="0"/>
              <a:t>17</a:t>
            </a:fld>
            <a:endParaRPr lang="en-US"/>
          </a:p>
        </p:txBody>
      </p:sp>
    </p:spTree>
    <p:extLst>
      <p:ext uri="{BB962C8B-B14F-4D97-AF65-F5344CB8AC3E}">
        <p14:creationId xmlns:p14="http://schemas.microsoft.com/office/powerpoint/2010/main" val="4012546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VH=Heavy chain</a:t>
            </a:r>
          </a:p>
          <a:p>
            <a:r>
              <a:rPr lang="en-US" dirty="0"/>
              <a:t>VL=Light chain</a:t>
            </a:r>
          </a:p>
        </p:txBody>
      </p:sp>
      <p:sp>
        <p:nvSpPr>
          <p:cNvPr id="4" name="Slide Number Placeholder 3"/>
          <p:cNvSpPr>
            <a:spLocks noGrp="1"/>
          </p:cNvSpPr>
          <p:nvPr>
            <p:ph type="sldNum" sz="quarter" idx="5"/>
          </p:nvPr>
        </p:nvSpPr>
        <p:spPr/>
        <p:txBody>
          <a:bodyPr/>
          <a:lstStyle/>
          <a:p>
            <a:fld id="{5351CBDE-6F12-5348-9D01-6749C94FF21A}" type="slidenum">
              <a:rPr lang="en-US" smtClean="0"/>
              <a:t>18</a:t>
            </a:fld>
            <a:endParaRPr lang="en-US"/>
          </a:p>
        </p:txBody>
      </p:sp>
    </p:spTree>
    <p:extLst>
      <p:ext uri="{BB962C8B-B14F-4D97-AF65-F5344CB8AC3E}">
        <p14:creationId xmlns:p14="http://schemas.microsoft.com/office/powerpoint/2010/main" val="1866611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in the inner circle indicates the number of sequences analyzed for the individual denoted above the circle</a:t>
            </a:r>
          </a:p>
          <a:p>
            <a:r>
              <a:rPr lang="en-US" dirty="0"/>
              <a:t>Pie-slice size is proportional to the number of clonally related sequences</a:t>
            </a:r>
          </a:p>
          <a:p>
            <a:r>
              <a:rPr lang="en-US" dirty="0"/>
              <a:t>The black outline indicates the frequency of clonally expanded sequences detected in each participant</a:t>
            </a:r>
          </a:p>
          <a:p>
            <a:r>
              <a:rPr lang="en-US" dirty="0"/>
              <a:t>Colored slices indicate persisting clones (same IGHV and IGLV genes and highly similar CDR3) found at both time points in the same participant</a:t>
            </a:r>
          </a:p>
          <a:p>
            <a:r>
              <a:rPr lang="en-US" dirty="0"/>
              <a:t>Grey slices indicate clones unique to the time point</a:t>
            </a:r>
          </a:p>
          <a:p>
            <a:r>
              <a:rPr lang="en-US" dirty="0"/>
              <a:t>White slices indicate singlets found at both time points, and the remaining white area indicates sequences that were isolated once.</a:t>
            </a:r>
          </a:p>
        </p:txBody>
      </p:sp>
      <p:sp>
        <p:nvSpPr>
          <p:cNvPr id="4" name="Slide Number Placeholder 3"/>
          <p:cNvSpPr>
            <a:spLocks noGrp="1"/>
          </p:cNvSpPr>
          <p:nvPr>
            <p:ph type="sldNum" sz="quarter" idx="5"/>
          </p:nvPr>
        </p:nvSpPr>
        <p:spPr/>
        <p:txBody>
          <a:bodyPr/>
          <a:lstStyle/>
          <a:p>
            <a:fld id="{5351CBDE-6F12-5348-9D01-6749C94FF21A}" type="slidenum">
              <a:rPr lang="en-US" smtClean="0"/>
              <a:t>19</a:t>
            </a:fld>
            <a:endParaRPr lang="en-US"/>
          </a:p>
        </p:txBody>
      </p:sp>
    </p:spTree>
    <p:extLst>
      <p:ext uri="{BB962C8B-B14F-4D97-AF65-F5344CB8AC3E}">
        <p14:creationId xmlns:p14="http://schemas.microsoft.com/office/powerpoint/2010/main" val="2484152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overall clonal composition of the memory compartment differed at the two time points in all the individuals examined </a:t>
            </a:r>
          </a:p>
        </p:txBody>
      </p:sp>
      <p:sp>
        <p:nvSpPr>
          <p:cNvPr id="4" name="Slide Number Placeholder 3"/>
          <p:cNvSpPr>
            <a:spLocks noGrp="1"/>
          </p:cNvSpPr>
          <p:nvPr>
            <p:ph type="sldNum" sz="quarter" idx="5"/>
          </p:nvPr>
        </p:nvSpPr>
        <p:spPr/>
        <p:txBody>
          <a:bodyPr/>
          <a:lstStyle/>
          <a:p>
            <a:fld id="{5351CBDE-6F12-5348-9D01-6749C94FF21A}" type="slidenum">
              <a:rPr lang="en-US" smtClean="0"/>
              <a:t>20</a:t>
            </a:fld>
            <a:endParaRPr lang="en-US"/>
          </a:p>
        </p:txBody>
      </p:sp>
    </p:spTree>
    <p:extLst>
      <p:ext uri="{BB962C8B-B14F-4D97-AF65-F5344CB8AC3E}">
        <p14:creationId xmlns:p14="http://schemas.microsoft.com/office/powerpoint/2010/main" val="3920921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 refers to effective monoclonal antibody concentrations rather than inhibitory (neutralization) concentrations indicated by NT</a:t>
            </a:r>
          </a:p>
        </p:txBody>
      </p:sp>
      <p:sp>
        <p:nvSpPr>
          <p:cNvPr id="4" name="Slide Number Placeholder 3"/>
          <p:cNvSpPr>
            <a:spLocks noGrp="1"/>
          </p:cNvSpPr>
          <p:nvPr>
            <p:ph type="sldNum" sz="quarter" idx="5"/>
          </p:nvPr>
        </p:nvSpPr>
        <p:spPr/>
        <p:txBody>
          <a:bodyPr/>
          <a:lstStyle/>
          <a:p>
            <a:fld id="{5351CBDE-6F12-5348-9D01-6749C94FF21A}" type="slidenum">
              <a:rPr lang="en-US" smtClean="0"/>
              <a:t>21</a:t>
            </a:fld>
            <a:endParaRPr lang="en-US"/>
          </a:p>
        </p:txBody>
      </p:sp>
    </p:spTree>
    <p:extLst>
      <p:ext uri="{BB962C8B-B14F-4D97-AF65-F5344CB8AC3E}">
        <p14:creationId xmlns:p14="http://schemas.microsoft.com/office/powerpoint/2010/main" val="1606952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characterization of immunoglobulin in 1969 by Edelman. Light and heavy chain sequence lengths are 214 and 446, respectively.</a:t>
            </a:r>
          </a:p>
          <a:p>
            <a:endParaRPr lang="en-US" dirty="0"/>
          </a:p>
          <a:p>
            <a:r>
              <a:rPr lang="en-US" dirty="0"/>
              <a:t>Over-all arrangement of chains and disulfide bonds of human </a:t>
            </a:r>
            <a:r>
              <a:rPr lang="en-US" dirty="0" err="1"/>
              <a:t>yGl</a:t>
            </a:r>
            <a:r>
              <a:rPr lang="en-US" dirty="0"/>
              <a:t> immunoglobulin Eu. Half-</a:t>
            </a:r>
            <a:r>
              <a:rPr lang="en-US" dirty="0" err="1"/>
              <a:t>cystinyl</a:t>
            </a:r>
            <a:r>
              <a:rPr lang="en-US" dirty="0"/>
              <a:t> residues are numbered I-XI; numbers I-V designate corresponding residues in light and heavy chains. PCA: </a:t>
            </a:r>
            <a:r>
              <a:rPr lang="en-US" dirty="0" err="1"/>
              <a:t>pyrollidonecarboxylic</a:t>
            </a:r>
            <a:r>
              <a:rPr lang="en-US" dirty="0"/>
              <a:t> acid</a:t>
            </a:r>
          </a:p>
          <a:p>
            <a:r>
              <a:rPr lang="en-US" dirty="0"/>
              <a:t>CHO: carbohydrate</a:t>
            </a:r>
          </a:p>
          <a:p>
            <a:r>
              <a:rPr lang="en-US" dirty="0"/>
              <a:t>"Fab(t)" and "Fc(t)" refer to fragments produced by trypsin, which cleaves the heavy chain as indicated by dashed lines above </a:t>
            </a:r>
            <a:r>
              <a:rPr lang="en-US" dirty="0" err="1"/>
              <a:t>haif-cystinyl</a:t>
            </a:r>
            <a:r>
              <a:rPr lang="en-US" dirty="0"/>
              <a:t> residues VI. VH, VL: variable regions of heavy and light chains, CL: constant region of light chain. CH1, CH2, CH3: homology regions comprising CH or constant region of heavy chain.</a:t>
            </a:r>
          </a:p>
        </p:txBody>
      </p:sp>
      <p:sp>
        <p:nvSpPr>
          <p:cNvPr id="4" name="Slide Number Placeholder 3"/>
          <p:cNvSpPr>
            <a:spLocks noGrp="1"/>
          </p:cNvSpPr>
          <p:nvPr>
            <p:ph type="sldNum" sz="quarter" idx="5"/>
          </p:nvPr>
        </p:nvSpPr>
        <p:spPr/>
        <p:txBody>
          <a:bodyPr/>
          <a:lstStyle/>
          <a:p>
            <a:fld id="{5351CBDE-6F12-5348-9D01-6749C94FF21A}" type="slidenum">
              <a:rPr lang="en-US" smtClean="0"/>
              <a:t>2</a:t>
            </a:fld>
            <a:endParaRPr lang="en-US"/>
          </a:p>
        </p:txBody>
      </p:sp>
    </p:spTree>
    <p:extLst>
      <p:ext uri="{BB962C8B-B14F-4D97-AF65-F5344CB8AC3E}">
        <p14:creationId xmlns:p14="http://schemas.microsoft.com/office/powerpoint/2010/main" val="361339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determine whether the antibodies expressed by memory B cells at the late time point also showed altered breadth, they compared them to earlier clonal relatives in binding assays using control and mutant RBDs</a:t>
            </a:r>
          </a:p>
          <a:p>
            <a:r>
              <a:rPr lang="en-US" dirty="0"/>
              <a:t>Covid RDB is a 7-region RBD, allowing it to have frequent opportunities to mutate (Hastie, 2021)</a:t>
            </a:r>
          </a:p>
          <a:p>
            <a:endParaRPr lang="en-US" dirty="0"/>
          </a:p>
          <a:p>
            <a:r>
              <a:rPr lang="en-US" dirty="0"/>
              <a:t>RED- E484K and Q493R were resistant to class-2 antibodies that bind to ACE-2 interaction bridge</a:t>
            </a:r>
          </a:p>
          <a:p>
            <a:endParaRPr lang="en-US" dirty="0"/>
          </a:p>
          <a:p>
            <a:r>
              <a:rPr lang="en-US" dirty="0"/>
              <a:t>GREEN- R346S, N439K, and N440K were resistant to class-3 antibodies that do not directly bind/interfere to the ACE-2 binding</a:t>
            </a:r>
          </a:p>
          <a:p>
            <a:endParaRPr lang="en-US" dirty="0"/>
          </a:p>
          <a:p>
            <a:r>
              <a:rPr lang="en-US" dirty="0"/>
              <a:t>GRAY- V367F, A475V, S477N and V483A mutants of RBD and represent circulating variants that have complete or partial resistance to class 1 and 2 antibodies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HardingText"/>
              </a:rPr>
              <a:t>log2-transformed relative fold change in EC50 against indicated RBD mutants for 26 antibody clonal pairs obtained at 1.3 and 6.2 months with the most pronounced changes in reactivity. </a:t>
            </a:r>
            <a:endParaRPr lang="en-US" dirty="0"/>
          </a:p>
          <a:p>
            <a:endParaRPr lang="en-US" dirty="0"/>
          </a:p>
          <a:p>
            <a:r>
              <a:rPr lang="en-US" dirty="0"/>
              <a:t>Overall, the most pronounced increase in binding occurred for mutations affecting the RBD in amino acid positions such as E484, Q493, N439, N440 and R346, which are critical for the binding of class-2 and -3 antibodies</a:t>
            </a:r>
          </a:p>
        </p:txBody>
      </p:sp>
      <p:sp>
        <p:nvSpPr>
          <p:cNvPr id="4" name="Slide Number Placeholder 3"/>
          <p:cNvSpPr>
            <a:spLocks noGrp="1"/>
          </p:cNvSpPr>
          <p:nvPr>
            <p:ph type="sldNum" sz="quarter" idx="5"/>
          </p:nvPr>
        </p:nvSpPr>
        <p:spPr/>
        <p:txBody>
          <a:bodyPr/>
          <a:lstStyle/>
          <a:p>
            <a:fld id="{5351CBDE-6F12-5348-9D01-6749C94FF21A}" type="slidenum">
              <a:rPr lang="en-US" smtClean="0"/>
              <a:t>22</a:t>
            </a:fld>
            <a:endParaRPr lang="en-US"/>
          </a:p>
        </p:txBody>
      </p:sp>
    </p:spTree>
    <p:extLst>
      <p:ext uri="{BB962C8B-B14F-4D97-AF65-F5344CB8AC3E}">
        <p14:creationId xmlns:p14="http://schemas.microsoft.com/office/powerpoint/2010/main" val="3307008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C144 (a class-2 antibody recovered at the 1.3-month time point) was unable to bind to RBD(Q493R) or RBD(E484K), but all five of its clonal derivatives collected at 6.2 months bound to RBD(Q493R) and one also showed binding to RBD(E484K) </a:t>
            </a:r>
          </a:p>
          <a:p>
            <a:endParaRPr lang="en-US" dirty="0"/>
          </a:p>
          <a:p>
            <a:r>
              <a:rPr lang="en-US" dirty="0"/>
              <a:t>Graphs show ELISA binding curves for C144 (black dashed line) and its clonal relatives obtained after 6.2 months (C050, C051, C052, C053 and C054) (solid lines) binding to wild-type (WT), Q493R, R346S and E484K RBDs. </a:t>
            </a:r>
          </a:p>
        </p:txBody>
      </p:sp>
      <p:sp>
        <p:nvSpPr>
          <p:cNvPr id="4" name="Slide Number Placeholder 3"/>
          <p:cNvSpPr>
            <a:spLocks noGrp="1"/>
          </p:cNvSpPr>
          <p:nvPr>
            <p:ph type="sldNum" sz="quarter" idx="5"/>
          </p:nvPr>
        </p:nvSpPr>
        <p:spPr/>
        <p:txBody>
          <a:bodyPr/>
          <a:lstStyle/>
          <a:p>
            <a:fld id="{5351CBDE-6F12-5348-9D01-6749C94FF21A}" type="slidenum">
              <a:rPr lang="en-US" smtClean="0"/>
              <a:t>23</a:t>
            </a:fld>
            <a:endParaRPr lang="en-US"/>
          </a:p>
        </p:txBody>
      </p:sp>
    </p:spTree>
    <p:extLst>
      <p:ext uri="{BB962C8B-B14F-4D97-AF65-F5344CB8AC3E}">
        <p14:creationId xmlns:p14="http://schemas.microsoft.com/office/powerpoint/2010/main" val="457784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Hastie, 2022, sent by </a:t>
            </a:r>
            <a:r>
              <a:rPr lang="en-US" dirty="0" err="1"/>
              <a:t>MingHao</a:t>
            </a:r>
            <a:r>
              <a:rPr lang="en-US" dirty="0"/>
              <a:t>; talks the 7-RBD-communities for binding to receptors </a:t>
            </a:r>
            <a:r>
              <a:rPr lang="en-US" dirty="0">
                <a:sym typeface="Wingdings" pitchFamily="2" charset="2"/>
              </a:rPr>
              <a:t> Susceptible to a multitude of mutations (leaving antibodies ineffective)</a:t>
            </a:r>
          </a:p>
          <a:p>
            <a:r>
              <a:rPr lang="en-US" dirty="0">
                <a:sym typeface="Wingdings" pitchFamily="2" charset="2"/>
              </a:rPr>
              <a:t>Look at Covid, omicron subvariants BQ1, BQ1.1, etc.</a:t>
            </a:r>
            <a:endParaRPr lang="en-US" dirty="0"/>
          </a:p>
        </p:txBody>
      </p:sp>
      <p:sp>
        <p:nvSpPr>
          <p:cNvPr id="4" name="Slide Number Placeholder 3"/>
          <p:cNvSpPr>
            <a:spLocks noGrp="1"/>
          </p:cNvSpPr>
          <p:nvPr>
            <p:ph type="sldNum" sz="quarter" idx="5"/>
          </p:nvPr>
        </p:nvSpPr>
        <p:spPr/>
        <p:txBody>
          <a:bodyPr/>
          <a:lstStyle/>
          <a:p>
            <a:fld id="{5351CBDE-6F12-5348-9D01-6749C94FF21A}" type="slidenum">
              <a:rPr lang="en-US" smtClean="0"/>
              <a:t>24</a:t>
            </a:fld>
            <a:endParaRPr lang="en-US"/>
          </a:p>
        </p:txBody>
      </p:sp>
    </p:spTree>
    <p:extLst>
      <p:ext uri="{BB962C8B-B14F-4D97-AF65-F5344CB8AC3E}">
        <p14:creationId xmlns:p14="http://schemas.microsoft.com/office/powerpoint/2010/main" val="54261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51CBDE-6F12-5348-9D01-6749C94FF21A}" type="slidenum">
              <a:rPr lang="en-US" smtClean="0"/>
              <a:t>25</a:t>
            </a:fld>
            <a:endParaRPr lang="en-US"/>
          </a:p>
        </p:txBody>
      </p:sp>
    </p:spTree>
    <p:extLst>
      <p:ext uri="{BB962C8B-B14F-4D97-AF65-F5344CB8AC3E}">
        <p14:creationId xmlns:p14="http://schemas.microsoft.com/office/powerpoint/2010/main" val="1505014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tested five representative antibody pairs recovered at the two time points against HIV-1 viruses </a:t>
            </a:r>
            <a:r>
              <a:rPr lang="en-US" err="1"/>
              <a:t>pseudotyped</a:t>
            </a:r>
            <a:r>
              <a:rPr lang="en-US" dirty="0"/>
              <a:t> with E484G, Q493R, and R346S mutant spike proteins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HardingText"/>
              </a:rPr>
              <a:t>the Q493R and E484G </a:t>
            </a:r>
            <a:r>
              <a:rPr lang="en-US" sz="1800" err="1">
                <a:effectLst/>
                <a:latin typeface="HardingText"/>
              </a:rPr>
              <a:t>pseudotyped</a:t>
            </a:r>
            <a:r>
              <a:rPr lang="en-US" sz="1800" dirty="0">
                <a:effectLst/>
                <a:latin typeface="HardingText"/>
              </a:rPr>
              <a:t> viruses were resistant to neutralization by C144; by contrast, C051 (a 6.2-month clonal derivative of C144) neutralized both variants, with IC50 values of 4.7 and 3.1 ng ml−1, respectively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HardingTex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HardingText"/>
              </a:rPr>
              <a:t>R346S </a:t>
            </a:r>
            <a:r>
              <a:rPr lang="en-US" sz="1800" err="1">
                <a:effectLst/>
                <a:latin typeface="HardingText"/>
              </a:rPr>
              <a:t>pseudotyped</a:t>
            </a:r>
            <a:r>
              <a:rPr lang="en-US" sz="1800" dirty="0">
                <a:effectLst/>
                <a:latin typeface="HardingText"/>
              </a:rPr>
              <a:t> viruses were resistant to C032, but C080 (a 6.2-month clonal derivative of C032) neutralized this variant with an IC50 of 5.3 ng ml−1 </a:t>
            </a:r>
            <a:endParaRPr lang="en-US" dirty="0"/>
          </a:p>
          <a:p>
            <a:endParaRPr lang="en-US" dirty="0"/>
          </a:p>
        </p:txBody>
      </p:sp>
      <p:sp>
        <p:nvSpPr>
          <p:cNvPr id="4" name="Slide Number Placeholder 3"/>
          <p:cNvSpPr>
            <a:spLocks noGrp="1"/>
          </p:cNvSpPr>
          <p:nvPr>
            <p:ph type="sldNum" sz="quarter" idx="5"/>
          </p:nvPr>
        </p:nvSpPr>
        <p:spPr/>
        <p:txBody>
          <a:bodyPr/>
          <a:lstStyle/>
          <a:p>
            <a:fld id="{5351CBDE-6F12-5348-9D01-6749C94FF21A}" type="slidenum">
              <a:rPr lang="en-US" smtClean="0"/>
              <a:t>26</a:t>
            </a:fld>
            <a:endParaRPr lang="en-US"/>
          </a:p>
        </p:txBody>
      </p:sp>
    </p:spTree>
    <p:extLst>
      <p:ext uri="{BB962C8B-B14F-4D97-AF65-F5344CB8AC3E}">
        <p14:creationId xmlns:p14="http://schemas.microsoft.com/office/powerpoint/2010/main" val="274206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HardingText"/>
              </a:rPr>
              <a:t>late-appearing antibodies (for example, C051) had acquired mutations directly in or adjacent to the RBD-binding paratope </a:t>
            </a:r>
            <a:endParaRPr lang="en-US"/>
          </a:p>
        </p:txBody>
      </p:sp>
      <p:sp>
        <p:nvSpPr>
          <p:cNvPr id="4" name="Slide Number Placeholder 3"/>
          <p:cNvSpPr>
            <a:spLocks noGrp="1"/>
          </p:cNvSpPr>
          <p:nvPr>
            <p:ph type="sldNum" sz="quarter" idx="5"/>
          </p:nvPr>
        </p:nvSpPr>
        <p:spPr/>
        <p:txBody>
          <a:bodyPr/>
          <a:lstStyle/>
          <a:p>
            <a:fld id="{5351CBDE-6F12-5348-9D01-6749C94FF21A}" type="slidenum">
              <a:rPr lang="en-US" smtClean="0"/>
              <a:t>27</a:t>
            </a:fld>
            <a:endParaRPr lang="en-US"/>
          </a:p>
        </p:txBody>
      </p:sp>
    </p:spTree>
    <p:extLst>
      <p:ext uri="{BB962C8B-B14F-4D97-AF65-F5344CB8AC3E}">
        <p14:creationId xmlns:p14="http://schemas.microsoft.com/office/powerpoint/2010/main" val="2794848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HardingText"/>
              </a:rPr>
              <a:t>When detected, immunostaining was sporadic, patchy, exclusive to the intestinal epithelium and not associated with inflammatory infiltrates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HardingTex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HardingText"/>
              </a:rPr>
              <a:t>Extended Data 9 pre covid control and other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HardingTex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teachmeanatomy.info</a:t>
            </a:r>
            <a:r>
              <a:rPr lang="en-US" dirty="0"/>
              <a:t>/abdomen/</a:t>
            </a:r>
            <a:r>
              <a:rPr lang="en-US" dirty="0" err="1"/>
              <a:t>gi</a:t>
            </a:r>
            <a:r>
              <a:rPr lang="en-US" dirty="0"/>
              <a:t>-tract/small-intestine/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351CBDE-6F12-5348-9D01-6749C94FF21A}" type="slidenum">
              <a:rPr lang="en-US" smtClean="0"/>
              <a:t>28</a:t>
            </a:fld>
            <a:endParaRPr lang="en-US"/>
          </a:p>
        </p:txBody>
      </p:sp>
    </p:spTree>
    <p:extLst>
      <p:ext uri="{BB962C8B-B14F-4D97-AF65-F5344CB8AC3E}">
        <p14:creationId xmlns:p14="http://schemas.microsoft.com/office/powerpoint/2010/main" val="3933800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51CBDE-6F12-5348-9D01-6749C94FF21A}" type="slidenum">
              <a:rPr lang="en-US" smtClean="0"/>
              <a:t>29</a:t>
            </a:fld>
            <a:endParaRPr lang="en-US"/>
          </a:p>
        </p:txBody>
      </p:sp>
    </p:spTree>
    <p:extLst>
      <p:ext uri="{BB962C8B-B14F-4D97-AF65-F5344CB8AC3E}">
        <p14:creationId xmlns:p14="http://schemas.microsoft.com/office/powerpoint/2010/main" val="4236974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Myeloma Protein (He): abnormal antibody (a fragment) produced in excess by abnormal proliferation of plasma cells, leading to M spike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Variable regions are from residue 1 to 114 (at the time). Today, studies show that variability : constant junctions' range between 110 and 130 residue lengths</a:t>
            </a:r>
          </a:p>
          <a:p>
            <a:endParaRPr lang="en-US" dirty="0"/>
          </a:p>
        </p:txBody>
      </p:sp>
      <p:sp>
        <p:nvSpPr>
          <p:cNvPr id="4" name="Slide Number Placeholder 3"/>
          <p:cNvSpPr>
            <a:spLocks noGrp="1"/>
          </p:cNvSpPr>
          <p:nvPr>
            <p:ph type="sldNum" sz="quarter" idx="5"/>
          </p:nvPr>
        </p:nvSpPr>
        <p:spPr/>
        <p:txBody>
          <a:bodyPr/>
          <a:lstStyle/>
          <a:p>
            <a:fld id="{5351CBDE-6F12-5348-9D01-6749C94FF21A}" type="slidenum">
              <a:rPr lang="en-US" smtClean="0"/>
              <a:t>3</a:t>
            </a:fld>
            <a:endParaRPr lang="en-US"/>
          </a:p>
        </p:txBody>
      </p:sp>
    </p:spTree>
    <p:extLst>
      <p:ext uri="{BB962C8B-B14F-4D97-AF65-F5344CB8AC3E}">
        <p14:creationId xmlns:p14="http://schemas.microsoft.com/office/powerpoint/2010/main" val="1162353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CDR – complementary determining region, where antibodies bind to specific antigen</a:t>
            </a:r>
          </a:p>
          <a:p>
            <a:r>
              <a:rPr lang="en-US" dirty="0"/>
              <a:t>FW – framework regions (supports proper folding)</a:t>
            </a:r>
          </a:p>
          <a:p>
            <a:endParaRPr lang="en-US" dirty="0"/>
          </a:p>
          <a:p>
            <a:r>
              <a:rPr lang="en-US" dirty="0" err="1"/>
              <a:t>Antibody:Antigen</a:t>
            </a:r>
            <a:r>
              <a:rPr lang="en-US" dirty="0"/>
              <a:t>::</a:t>
            </a:r>
            <a:r>
              <a:rPr lang="en-US" dirty="0" err="1"/>
              <a:t>Paratope:Epitope</a:t>
            </a:r>
            <a:endParaRPr lang="en-US" dirty="0"/>
          </a:p>
        </p:txBody>
      </p:sp>
      <p:sp>
        <p:nvSpPr>
          <p:cNvPr id="4" name="Slide Number Placeholder 3"/>
          <p:cNvSpPr>
            <a:spLocks noGrp="1"/>
          </p:cNvSpPr>
          <p:nvPr>
            <p:ph type="sldNum" sz="quarter" idx="5"/>
          </p:nvPr>
        </p:nvSpPr>
        <p:spPr/>
        <p:txBody>
          <a:bodyPr/>
          <a:lstStyle/>
          <a:p>
            <a:fld id="{5351CBDE-6F12-5348-9D01-6749C94FF21A}" type="slidenum">
              <a:rPr lang="en-US" smtClean="0"/>
              <a:t>4</a:t>
            </a:fld>
            <a:endParaRPr lang="en-US"/>
          </a:p>
        </p:txBody>
      </p:sp>
    </p:spTree>
    <p:extLst>
      <p:ext uri="{BB962C8B-B14F-4D97-AF65-F5344CB8AC3E}">
        <p14:creationId xmlns:p14="http://schemas.microsoft.com/office/powerpoint/2010/main" val="194448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EC- effective concentration</a:t>
            </a:r>
          </a:p>
          <a:p>
            <a:r>
              <a:rPr lang="en-US"/>
              <a:t>IC- inhibitory </a:t>
            </a:r>
          </a:p>
          <a:p>
            <a:r>
              <a:rPr lang="en-US"/>
              <a:t>NT-Neutralization </a:t>
            </a:r>
          </a:p>
          <a:p>
            <a:endParaRPr lang="en-US"/>
          </a:p>
          <a:p>
            <a:r>
              <a:rPr lang="en-US"/>
              <a:t>Monoclonal vs polyclonal antibodies</a:t>
            </a:r>
          </a:p>
          <a:p>
            <a:r>
              <a:rPr lang="en-US"/>
              <a:t>Somatic hypermutations</a:t>
            </a:r>
          </a:p>
        </p:txBody>
      </p:sp>
      <p:sp>
        <p:nvSpPr>
          <p:cNvPr id="4" name="Slide Number Placeholder 3"/>
          <p:cNvSpPr>
            <a:spLocks noGrp="1"/>
          </p:cNvSpPr>
          <p:nvPr>
            <p:ph type="sldNum" sz="quarter" idx="5"/>
          </p:nvPr>
        </p:nvSpPr>
        <p:spPr/>
        <p:txBody>
          <a:bodyPr/>
          <a:lstStyle/>
          <a:p>
            <a:fld id="{5351CBDE-6F12-5348-9D01-6749C94FF21A}" type="slidenum">
              <a:rPr lang="en-US" smtClean="0"/>
              <a:t>7</a:t>
            </a:fld>
            <a:endParaRPr lang="en-US"/>
          </a:p>
        </p:txBody>
      </p:sp>
    </p:spTree>
    <p:extLst>
      <p:ext uri="{BB962C8B-B14F-4D97-AF65-F5344CB8AC3E}">
        <p14:creationId xmlns:p14="http://schemas.microsoft.com/office/powerpoint/2010/main" val="2804137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www.immunology.org</a:t>
            </a:r>
            <a:r>
              <a:rPr lang="en-US"/>
              <a:t>/public-information/</a:t>
            </a:r>
            <a:r>
              <a:rPr lang="en-US" err="1"/>
              <a:t>bitesized</a:t>
            </a:r>
            <a:r>
              <a:rPr lang="en-US"/>
              <a:t>-immunology/experimental-techniques/enzyme-linked-immunosorbent-assay</a:t>
            </a:r>
          </a:p>
          <a:p>
            <a:endParaRPr lang="en-US" dirty="0"/>
          </a:p>
          <a:p>
            <a:r>
              <a:rPr lang="en-US" dirty="0"/>
              <a:t>Capture antibody binds to plate</a:t>
            </a:r>
          </a:p>
          <a:p>
            <a:r>
              <a:rPr lang="en-US" dirty="0"/>
              <a:t>Add sample</a:t>
            </a:r>
          </a:p>
          <a:p>
            <a:r>
              <a:rPr lang="en-US" dirty="0"/>
              <a:t>detection antibody binds to target </a:t>
            </a:r>
          </a:p>
          <a:p>
            <a:r>
              <a:rPr lang="en-US" dirty="0"/>
              <a:t>Substrate changes the color, which is then read but a spectrophotometer </a:t>
            </a:r>
          </a:p>
          <a:p>
            <a:endParaRPr lang="en-US" dirty="0"/>
          </a:p>
          <a:p>
            <a:r>
              <a:rPr lang="en-US"/>
              <a:t>EC- effective concentration</a:t>
            </a:r>
          </a:p>
          <a:p>
            <a:r>
              <a:rPr lang="en-US"/>
              <a:t>IC- inhibitory </a:t>
            </a:r>
          </a:p>
          <a:p>
            <a:r>
              <a:rPr lang="en-US"/>
              <a:t>NT-Neutralization </a:t>
            </a:r>
          </a:p>
          <a:p>
            <a:endParaRPr lang="en-US"/>
          </a:p>
        </p:txBody>
      </p:sp>
      <p:sp>
        <p:nvSpPr>
          <p:cNvPr id="4" name="Slide Number Placeholder 3"/>
          <p:cNvSpPr>
            <a:spLocks noGrp="1"/>
          </p:cNvSpPr>
          <p:nvPr>
            <p:ph type="sldNum" sz="quarter" idx="5"/>
          </p:nvPr>
        </p:nvSpPr>
        <p:spPr/>
        <p:txBody>
          <a:bodyPr/>
          <a:lstStyle/>
          <a:p>
            <a:fld id="{5351CBDE-6F12-5348-9D01-6749C94FF21A}" type="slidenum">
              <a:rPr lang="en-US" smtClean="0"/>
              <a:t>8</a:t>
            </a:fld>
            <a:endParaRPr lang="en-US"/>
          </a:p>
        </p:txBody>
      </p:sp>
    </p:spTree>
    <p:extLst>
      <p:ext uri="{BB962C8B-B14F-4D97-AF65-F5344CB8AC3E}">
        <p14:creationId xmlns:p14="http://schemas.microsoft.com/office/powerpoint/2010/main" val="267084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dx.doi.org</a:t>
            </a:r>
            <a:r>
              <a:rPr lang="en-US" dirty="0"/>
              <a:t>/10.3791/57774</a:t>
            </a:r>
          </a:p>
          <a:p>
            <a:endParaRPr lang="en-US" dirty="0"/>
          </a:p>
          <a:p>
            <a:r>
              <a:rPr lang="en-US" b="0" i="0" dirty="0">
                <a:solidFill>
                  <a:srgbClr val="212121"/>
                </a:solidFill>
                <a:effectLst/>
                <a:latin typeface="Cambria" panose="02040503050406030204" pitchFamily="18" charset="0"/>
              </a:rPr>
              <a:t>powerful technique to study gene expression in single cells due to its ability to detect and count individual RNA molecules</a:t>
            </a:r>
          </a:p>
          <a:p>
            <a:endParaRPr lang="en-US" b="0" i="0" dirty="0">
              <a:solidFill>
                <a:srgbClr val="212121"/>
              </a:solidFill>
              <a:effectLst/>
              <a:latin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5351CBDE-6F12-5348-9D01-6749C94FF21A}" type="slidenum">
              <a:rPr lang="en-US" smtClean="0"/>
              <a:t>9</a:t>
            </a:fld>
            <a:endParaRPr lang="en-US"/>
          </a:p>
        </p:txBody>
      </p:sp>
    </p:spTree>
    <p:extLst>
      <p:ext uri="{BB962C8B-B14F-4D97-AF65-F5344CB8AC3E}">
        <p14:creationId xmlns:p14="http://schemas.microsoft.com/office/powerpoint/2010/main" val="1606899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www.fluidic.com</a:t>
            </a:r>
            <a:r>
              <a:rPr lang="en-US" dirty="0"/>
              <a:t>/resources/what-are-neutralizing-antibodies/</a:t>
            </a:r>
          </a:p>
          <a:p>
            <a:endParaRPr lang="en-US"/>
          </a:p>
          <a:p>
            <a:r>
              <a:rPr lang="en-US"/>
              <a:t>Antibody optimization </a:t>
            </a:r>
          </a:p>
        </p:txBody>
      </p:sp>
      <p:sp>
        <p:nvSpPr>
          <p:cNvPr id="4" name="Slide Number Placeholder 3"/>
          <p:cNvSpPr>
            <a:spLocks noGrp="1"/>
          </p:cNvSpPr>
          <p:nvPr>
            <p:ph type="sldNum" sz="quarter" idx="5"/>
          </p:nvPr>
        </p:nvSpPr>
        <p:spPr/>
        <p:txBody>
          <a:bodyPr/>
          <a:lstStyle/>
          <a:p>
            <a:fld id="{5351CBDE-6F12-5348-9D01-6749C94FF21A}" type="slidenum">
              <a:rPr lang="en-US" smtClean="0"/>
              <a:t>10</a:t>
            </a:fld>
            <a:endParaRPr lang="en-US"/>
          </a:p>
        </p:txBody>
      </p:sp>
    </p:spTree>
    <p:extLst>
      <p:ext uri="{BB962C8B-B14F-4D97-AF65-F5344CB8AC3E}">
        <p14:creationId xmlns:p14="http://schemas.microsoft.com/office/powerpoint/2010/main" val="1155397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IgM-first line of defense, blood and tissue</a:t>
            </a:r>
          </a:p>
          <a:p>
            <a:r>
              <a:rPr lang="en-US"/>
              <a:t>IgG- prevent infection, blood</a:t>
            </a:r>
          </a:p>
          <a:p>
            <a:r>
              <a:rPr lang="en-US"/>
              <a:t>IgA- fight off infection, mucus membranes</a:t>
            </a:r>
          </a:p>
          <a:p>
            <a:endParaRPr lang="en-US"/>
          </a:p>
          <a:p>
            <a:r>
              <a:rPr lang="en-US" dirty="0"/>
              <a:t>Researchers looked at plasma reactivity to RBD using ELISA</a:t>
            </a:r>
          </a:p>
          <a:p>
            <a:endParaRPr lang="en-US"/>
          </a:p>
        </p:txBody>
      </p:sp>
      <p:sp>
        <p:nvSpPr>
          <p:cNvPr id="4" name="Slide Number Placeholder 3"/>
          <p:cNvSpPr>
            <a:spLocks noGrp="1"/>
          </p:cNvSpPr>
          <p:nvPr>
            <p:ph type="sldNum" sz="quarter" idx="5"/>
          </p:nvPr>
        </p:nvSpPr>
        <p:spPr/>
        <p:txBody>
          <a:bodyPr/>
          <a:lstStyle/>
          <a:p>
            <a:fld id="{5351CBDE-6F12-5348-9D01-6749C94FF21A}" type="slidenum">
              <a:rPr lang="en-US" smtClean="0"/>
              <a:t>11</a:t>
            </a:fld>
            <a:endParaRPr lang="en-US"/>
          </a:p>
        </p:txBody>
      </p:sp>
    </p:spTree>
    <p:extLst>
      <p:ext uri="{BB962C8B-B14F-4D97-AF65-F5344CB8AC3E}">
        <p14:creationId xmlns:p14="http://schemas.microsoft.com/office/powerpoint/2010/main" val="3304908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AF4A6-F333-E3C6-C34A-A8ED601739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8778DF-D481-EA59-8465-41FDF1E69C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1803D6-29B8-4691-9AB1-2819978F56EB}"/>
              </a:ext>
            </a:extLst>
          </p:cNvPr>
          <p:cNvSpPr>
            <a:spLocks noGrp="1"/>
          </p:cNvSpPr>
          <p:nvPr>
            <p:ph type="dt" sz="half" idx="10"/>
          </p:nvPr>
        </p:nvSpPr>
        <p:spPr/>
        <p:txBody>
          <a:bodyPr/>
          <a:lstStyle/>
          <a:p>
            <a:fld id="{002F46E4-4C8D-C542-82D3-41581E4C53F9}" type="datetimeFigureOut">
              <a:rPr lang="en-US" smtClean="0"/>
              <a:t>10/19/22</a:t>
            </a:fld>
            <a:endParaRPr lang="en-US"/>
          </a:p>
        </p:txBody>
      </p:sp>
      <p:sp>
        <p:nvSpPr>
          <p:cNvPr id="5" name="Footer Placeholder 4">
            <a:extLst>
              <a:ext uri="{FF2B5EF4-FFF2-40B4-BE49-F238E27FC236}">
                <a16:creationId xmlns:a16="http://schemas.microsoft.com/office/drawing/2014/main" id="{8BD2727C-A223-E5B3-4D40-D04FB32901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D8B0FE-C33F-6815-FDB1-2C1816104FB5}"/>
              </a:ext>
            </a:extLst>
          </p:cNvPr>
          <p:cNvSpPr>
            <a:spLocks noGrp="1"/>
          </p:cNvSpPr>
          <p:nvPr>
            <p:ph type="sldNum" sz="quarter" idx="12"/>
          </p:nvPr>
        </p:nvSpPr>
        <p:spPr/>
        <p:txBody>
          <a:bodyPr/>
          <a:lstStyle/>
          <a:p>
            <a:fld id="{F30B6A4D-F454-864A-BC13-73E16A714463}" type="slidenum">
              <a:rPr lang="en-US" smtClean="0"/>
              <a:t>‹#›</a:t>
            </a:fld>
            <a:endParaRPr lang="en-US"/>
          </a:p>
        </p:txBody>
      </p:sp>
    </p:spTree>
    <p:extLst>
      <p:ext uri="{BB962C8B-B14F-4D97-AF65-F5344CB8AC3E}">
        <p14:creationId xmlns:p14="http://schemas.microsoft.com/office/powerpoint/2010/main" val="374135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1FBFA-B349-8C8D-18E7-7B4429AAA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2A2974-2282-415C-A164-4C4635046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319104-56B3-36DA-6B7F-C08C08055F41}"/>
              </a:ext>
            </a:extLst>
          </p:cNvPr>
          <p:cNvSpPr>
            <a:spLocks noGrp="1"/>
          </p:cNvSpPr>
          <p:nvPr>
            <p:ph type="dt" sz="half" idx="10"/>
          </p:nvPr>
        </p:nvSpPr>
        <p:spPr/>
        <p:txBody>
          <a:bodyPr/>
          <a:lstStyle/>
          <a:p>
            <a:fld id="{002F46E4-4C8D-C542-82D3-41581E4C53F9}" type="datetimeFigureOut">
              <a:rPr lang="en-US" smtClean="0"/>
              <a:t>10/19/22</a:t>
            </a:fld>
            <a:endParaRPr lang="en-US"/>
          </a:p>
        </p:txBody>
      </p:sp>
      <p:sp>
        <p:nvSpPr>
          <p:cNvPr id="5" name="Footer Placeholder 4">
            <a:extLst>
              <a:ext uri="{FF2B5EF4-FFF2-40B4-BE49-F238E27FC236}">
                <a16:creationId xmlns:a16="http://schemas.microsoft.com/office/drawing/2014/main" id="{2180FF4F-912F-EFFB-7B12-3D8B00C87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DD271-F4EC-13B6-821A-E14BE7AA9E32}"/>
              </a:ext>
            </a:extLst>
          </p:cNvPr>
          <p:cNvSpPr>
            <a:spLocks noGrp="1"/>
          </p:cNvSpPr>
          <p:nvPr>
            <p:ph type="sldNum" sz="quarter" idx="12"/>
          </p:nvPr>
        </p:nvSpPr>
        <p:spPr/>
        <p:txBody>
          <a:bodyPr/>
          <a:lstStyle/>
          <a:p>
            <a:fld id="{F30B6A4D-F454-864A-BC13-73E16A714463}" type="slidenum">
              <a:rPr lang="en-US" smtClean="0"/>
              <a:t>‹#›</a:t>
            </a:fld>
            <a:endParaRPr lang="en-US"/>
          </a:p>
        </p:txBody>
      </p:sp>
    </p:spTree>
    <p:extLst>
      <p:ext uri="{BB962C8B-B14F-4D97-AF65-F5344CB8AC3E}">
        <p14:creationId xmlns:p14="http://schemas.microsoft.com/office/powerpoint/2010/main" val="1334015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603C8D-6C15-FEC2-7BAF-3D200DB8D3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45EE2B-E00E-2A3E-5216-89BD62B842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BFB02-22AD-7944-E312-0CFE8DA7269C}"/>
              </a:ext>
            </a:extLst>
          </p:cNvPr>
          <p:cNvSpPr>
            <a:spLocks noGrp="1"/>
          </p:cNvSpPr>
          <p:nvPr>
            <p:ph type="dt" sz="half" idx="10"/>
          </p:nvPr>
        </p:nvSpPr>
        <p:spPr/>
        <p:txBody>
          <a:bodyPr/>
          <a:lstStyle/>
          <a:p>
            <a:fld id="{002F46E4-4C8D-C542-82D3-41581E4C53F9}" type="datetimeFigureOut">
              <a:rPr lang="en-US" smtClean="0"/>
              <a:t>10/19/22</a:t>
            </a:fld>
            <a:endParaRPr lang="en-US"/>
          </a:p>
        </p:txBody>
      </p:sp>
      <p:sp>
        <p:nvSpPr>
          <p:cNvPr id="5" name="Footer Placeholder 4">
            <a:extLst>
              <a:ext uri="{FF2B5EF4-FFF2-40B4-BE49-F238E27FC236}">
                <a16:creationId xmlns:a16="http://schemas.microsoft.com/office/drawing/2014/main" id="{F09C31C1-6E0D-F773-14AD-76E163F8CE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4DDD5-45F7-4CCE-D255-75D78C24B4DB}"/>
              </a:ext>
            </a:extLst>
          </p:cNvPr>
          <p:cNvSpPr>
            <a:spLocks noGrp="1"/>
          </p:cNvSpPr>
          <p:nvPr>
            <p:ph type="sldNum" sz="quarter" idx="12"/>
          </p:nvPr>
        </p:nvSpPr>
        <p:spPr/>
        <p:txBody>
          <a:bodyPr/>
          <a:lstStyle/>
          <a:p>
            <a:fld id="{F30B6A4D-F454-864A-BC13-73E16A714463}" type="slidenum">
              <a:rPr lang="en-US" smtClean="0"/>
              <a:t>‹#›</a:t>
            </a:fld>
            <a:endParaRPr lang="en-US"/>
          </a:p>
        </p:txBody>
      </p:sp>
    </p:spTree>
    <p:extLst>
      <p:ext uri="{BB962C8B-B14F-4D97-AF65-F5344CB8AC3E}">
        <p14:creationId xmlns:p14="http://schemas.microsoft.com/office/powerpoint/2010/main" val="2715867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EA7B2-4F9C-8DE9-B545-EB56AE15CC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FCB45B-FEA8-C0E4-AABA-75E42BCF2D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749CCE-246F-754D-4F67-4041AE041EA2}"/>
              </a:ext>
            </a:extLst>
          </p:cNvPr>
          <p:cNvSpPr>
            <a:spLocks noGrp="1"/>
          </p:cNvSpPr>
          <p:nvPr>
            <p:ph type="dt" sz="half" idx="10"/>
          </p:nvPr>
        </p:nvSpPr>
        <p:spPr/>
        <p:txBody>
          <a:bodyPr/>
          <a:lstStyle/>
          <a:p>
            <a:fld id="{002F46E4-4C8D-C542-82D3-41581E4C53F9}" type="datetimeFigureOut">
              <a:rPr lang="en-US" smtClean="0"/>
              <a:t>10/19/22</a:t>
            </a:fld>
            <a:endParaRPr lang="en-US"/>
          </a:p>
        </p:txBody>
      </p:sp>
      <p:sp>
        <p:nvSpPr>
          <p:cNvPr id="5" name="Footer Placeholder 4">
            <a:extLst>
              <a:ext uri="{FF2B5EF4-FFF2-40B4-BE49-F238E27FC236}">
                <a16:creationId xmlns:a16="http://schemas.microsoft.com/office/drawing/2014/main" id="{B4FF1102-A7BE-4191-C84B-A903FAA64C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6C028B-9027-0E2C-EBA9-D8B5D129E635}"/>
              </a:ext>
            </a:extLst>
          </p:cNvPr>
          <p:cNvSpPr>
            <a:spLocks noGrp="1"/>
          </p:cNvSpPr>
          <p:nvPr>
            <p:ph type="sldNum" sz="quarter" idx="12"/>
          </p:nvPr>
        </p:nvSpPr>
        <p:spPr/>
        <p:txBody>
          <a:bodyPr/>
          <a:lstStyle/>
          <a:p>
            <a:fld id="{F30B6A4D-F454-864A-BC13-73E16A714463}" type="slidenum">
              <a:rPr lang="en-US" smtClean="0"/>
              <a:t>‹#›</a:t>
            </a:fld>
            <a:endParaRPr lang="en-US"/>
          </a:p>
        </p:txBody>
      </p:sp>
    </p:spTree>
    <p:extLst>
      <p:ext uri="{BB962C8B-B14F-4D97-AF65-F5344CB8AC3E}">
        <p14:creationId xmlns:p14="http://schemas.microsoft.com/office/powerpoint/2010/main" val="3400027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4131-C999-61DB-8704-7A7AEB9463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78FE9E-03F8-1BA7-964E-6C81917FB7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D5AB91-48A4-948C-D673-3B86D43CAFFC}"/>
              </a:ext>
            </a:extLst>
          </p:cNvPr>
          <p:cNvSpPr>
            <a:spLocks noGrp="1"/>
          </p:cNvSpPr>
          <p:nvPr>
            <p:ph type="dt" sz="half" idx="10"/>
          </p:nvPr>
        </p:nvSpPr>
        <p:spPr/>
        <p:txBody>
          <a:bodyPr/>
          <a:lstStyle/>
          <a:p>
            <a:fld id="{002F46E4-4C8D-C542-82D3-41581E4C53F9}" type="datetimeFigureOut">
              <a:rPr lang="en-US" smtClean="0"/>
              <a:t>10/19/22</a:t>
            </a:fld>
            <a:endParaRPr lang="en-US"/>
          </a:p>
        </p:txBody>
      </p:sp>
      <p:sp>
        <p:nvSpPr>
          <p:cNvPr id="5" name="Footer Placeholder 4">
            <a:extLst>
              <a:ext uri="{FF2B5EF4-FFF2-40B4-BE49-F238E27FC236}">
                <a16:creationId xmlns:a16="http://schemas.microsoft.com/office/drawing/2014/main" id="{857699E4-F543-5999-B596-2122E31C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304625-D40D-B7B2-5959-B625C6D7C536}"/>
              </a:ext>
            </a:extLst>
          </p:cNvPr>
          <p:cNvSpPr>
            <a:spLocks noGrp="1"/>
          </p:cNvSpPr>
          <p:nvPr>
            <p:ph type="sldNum" sz="quarter" idx="12"/>
          </p:nvPr>
        </p:nvSpPr>
        <p:spPr/>
        <p:txBody>
          <a:bodyPr/>
          <a:lstStyle/>
          <a:p>
            <a:fld id="{F30B6A4D-F454-864A-BC13-73E16A714463}" type="slidenum">
              <a:rPr lang="en-US" smtClean="0"/>
              <a:t>‹#›</a:t>
            </a:fld>
            <a:endParaRPr lang="en-US"/>
          </a:p>
        </p:txBody>
      </p:sp>
    </p:spTree>
    <p:extLst>
      <p:ext uri="{BB962C8B-B14F-4D97-AF65-F5344CB8AC3E}">
        <p14:creationId xmlns:p14="http://schemas.microsoft.com/office/powerpoint/2010/main" val="3883136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79BDA-3C48-F53D-403C-558A2BFAAD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0EC366-84C0-FA64-B460-3AD97644D1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421455-F1D8-DB3D-31BE-7AF1621F43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BF0F1D-6B97-C187-109C-CF17AA0D6843}"/>
              </a:ext>
            </a:extLst>
          </p:cNvPr>
          <p:cNvSpPr>
            <a:spLocks noGrp="1"/>
          </p:cNvSpPr>
          <p:nvPr>
            <p:ph type="dt" sz="half" idx="10"/>
          </p:nvPr>
        </p:nvSpPr>
        <p:spPr/>
        <p:txBody>
          <a:bodyPr/>
          <a:lstStyle/>
          <a:p>
            <a:fld id="{002F46E4-4C8D-C542-82D3-41581E4C53F9}" type="datetimeFigureOut">
              <a:rPr lang="en-US" smtClean="0"/>
              <a:t>10/19/22</a:t>
            </a:fld>
            <a:endParaRPr lang="en-US"/>
          </a:p>
        </p:txBody>
      </p:sp>
      <p:sp>
        <p:nvSpPr>
          <p:cNvPr id="6" name="Footer Placeholder 5">
            <a:extLst>
              <a:ext uri="{FF2B5EF4-FFF2-40B4-BE49-F238E27FC236}">
                <a16:creationId xmlns:a16="http://schemas.microsoft.com/office/drawing/2014/main" id="{CB9C455E-5A45-E388-AB5E-7A2025023A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F19C0C-A199-884A-8E3E-9BD9EC7D2DEB}"/>
              </a:ext>
            </a:extLst>
          </p:cNvPr>
          <p:cNvSpPr>
            <a:spLocks noGrp="1"/>
          </p:cNvSpPr>
          <p:nvPr>
            <p:ph type="sldNum" sz="quarter" idx="12"/>
          </p:nvPr>
        </p:nvSpPr>
        <p:spPr/>
        <p:txBody>
          <a:bodyPr/>
          <a:lstStyle/>
          <a:p>
            <a:fld id="{F30B6A4D-F454-864A-BC13-73E16A714463}" type="slidenum">
              <a:rPr lang="en-US" smtClean="0"/>
              <a:t>‹#›</a:t>
            </a:fld>
            <a:endParaRPr lang="en-US"/>
          </a:p>
        </p:txBody>
      </p:sp>
    </p:spTree>
    <p:extLst>
      <p:ext uri="{BB962C8B-B14F-4D97-AF65-F5344CB8AC3E}">
        <p14:creationId xmlns:p14="http://schemas.microsoft.com/office/powerpoint/2010/main" val="215432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DD525-2015-2691-413D-28716013AA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1C2F92-CEA6-779C-5C80-25AD85B87D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3D3B81-24F7-8F3E-D380-524CA6889E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743396-C772-AECB-8C71-205EC07656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5BD859-515F-396E-98F5-B907AC9B1F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5D747A-84BC-EB37-5B61-5A7793DE4A5B}"/>
              </a:ext>
            </a:extLst>
          </p:cNvPr>
          <p:cNvSpPr>
            <a:spLocks noGrp="1"/>
          </p:cNvSpPr>
          <p:nvPr>
            <p:ph type="dt" sz="half" idx="10"/>
          </p:nvPr>
        </p:nvSpPr>
        <p:spPr/>
        <p:txBody>
          <a:bodyPr/>
          <a:lstStyle/>
          <a:p>
            <a:fld id="{002F46E4-4C8D-C542-82D3-41581E4C53F9}" type="datetimeFigureOut">
              <a:rPr lang="en-US" smtClean="0"/>
              <a:t>10/19/22</a:t>
            </a:fld>
            <a:endParaRPr lang="en-US"/>
          </a:p>
        </p:txBody>
      </p:sp>
      <p:sp>
        <p:nvSpPr>
          <p:cNvPr id="8" name="Footer Placeholder 7">
            <a:extLst>
              <a:ext uri="{FF2B5EF4-FFF2-40B4-BE49-F238E27FC236}">
                <a16:creationId xmlns:a16="http://schemas.microsoft.com/office/drawing/2014/main" id="{5A8035AE-A0EC-AC17-1FC8-07AAF01268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641AB1-D2D3-9CCF-8A99-1494F5BFF009}"/>
              </a:ext>
            </a:extLst>
          </p:cNvPr>
          <p:cNvSpPr>
            <a:spLocks noGrp="1"/>
          </p:cNvSpPr>
          <p:nvPr>
            <p:ph type="sldNum" sz="quarter" idx="12"/>
          </p:nvPr>
        </p:nvSpPr>
        <p:spPr/>
        <p:txBody>
          <a:bodyPr/>
          <a:lstStyle/>
          <a:p>
            <a:fld id="{F30B6A4D-F454-864A-BC13-73E16A714463}" type="slidenum">
              <a:rPr lang="en-US" smtClean="0"/>
              <a:t>‹#›</a:t>
            </a:fld>
            <a:endParaRPr lang="en-US"/>
          </a:p>
        </p:txBody>
      </p:sp>
    </p:spTree>
    <p:extLst>
      <p:ext uri="{BB962C8B-B14F-4D97-AF65-F5344CB8AC3E}">
        <p14:creationId xmlns:p14="http://schemas.microsoft.com/office/powerpoint/2010/main" val="4129170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57C7B-0A48-84E6-F443-CA145F2FB2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D4697A-7F34-D9C1-2EDD-899D71950C02}"/>
              </a:ext>
            </a:extLst>
          </p:cNvPr>
          <p:cNvSpPr>
            <a:spLocks noGrp="1"/>
          </p:cNvSpPr>
          <p:nvPr>
            <p:ph type="dt" sz="half" idx="10"/>
          </p:nvPr>
        </p:nvSpPr>
        <p:spPr/>
        <p:txBody>
          <a:bodyPr/>
          <a:lstStyle/>
          <a:p>
            <a:fld id="{002F46E4-4C8D-C542-82D3-41581E4C53F9}" type="datetimeFigureOut">
              <a:rPr lang="en-US" smtClean="0"/>
              <a:t>10/19/22</a:t>
            </a:fld>
            <a:endParaRPr lang="en-US"/>
          </a:p>
        </p:txBody>
      </p:sp>
      <p:sp>
        <p:nvSpPr>
          <p:cNvPr id="4" name="Footer Placeholder 3">
            <a:extLst>
              <a:ext uri="{FF2B5EF4-FFF2-40B4-BE49-F238E27FC236}">
                <a16:creationId xmlns:a16="http://schemas.microsoft.com/office/drawing/2014/main" id="{716FE0DA-A158-5E33-E679-F5A2F83924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19985C-811C-F96E-7123-4EA531DA263D}"/>
              </a:ext>
            </a:extLst>
          </p:cNvPr>
          <p:cNvSpPr>
            <a:spLocks noGrp="1"/>
          </p:cNvSpPr>
          <p:nvPr>
            <p:ph type="sldNum" sz="quarter" idx="12"/>
          </p:nvPr>
        </p:nvSpPr>
        <p:spPr/>
        <p:txBody>
          <a:bodyPr/>
          <a:lstStyle/>
          <a:p>
            <a:fld id="{F30B6A4D-F454-864A-BC13-73E16A714463}" type="slidenum">
              <a:rPr lang="en-US" smtClean="0"/>
              <a:t>‹#›</a:t>
            </a:fld>
            <a:endParaRPr lang="en-US"/>
          </a:p>
        </p:txBody>
      </p:sp>
    </p:spTree>
    <p:extLst>
      <p:ext uri="{BB962C8B-B14F-4D97-AF65-F5344CB8AC3E}">
        <p14:creationId xmlns:p14="http://schemas.microsoft.com/office/powerpoint/2010/main" val="3943639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A42F9F-2B2B-8B1D-5A20-7D552F573408}"/>
              </a:ext>
            </a:extLst>
          </p:cNvPr>
          <p:cNvSpPr>
            <a:spLocks noGrp="1"/>
          </p:cNvSpPr>
          <p:nvPr>
            <p:ph type="dt" sz="half" idx="10"/>
          </p:nvPr>
        </p:nvSpPr>
        <p:spPr/>
        <p:txBody>
          <a:bodyPr/>
          <a:lstStyle/>
          <a:p>
            <a:fld id="{002F46E4-4C8D-C542-82D3-41581E4C53F9}" type="datetimeFigureOut">
              <a:rPr lang="en-US" smtClean="0"/>
              <a:t>10/19/22</a:t>
            </a:fld>
            <a:endParaRPr lang="en-US"/>
          </a:p>
        </p:txBody>
      </p:sp>
      <p:sp>
        <p:nvSpPr>
          <p:cNvPr id="3" name="Footer Placeholder 2">
            <a:extLst>
              <a:ext uri="{FF2B5EF4-FFF2-40B4-BE49-F238E27FC236}">
                <a16:creationId xmlns:a16="http://schemas.microsoft.com/office/drawing/2014/main" id="{75FC20B8-42DE-481B-8DCC-8072C22633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59566E-508F-3773-FEBA-710E26C02307}"/>
              </a:ext>
            </a:extLst>
          </p:cNvPr>
          <p:cNvSpPr>
            <a:spLocks noGrp="1"/>
          </p:cNvSpPr>
          <p:nvPr>
            <p:ph type="sldNum" sz="quarter" idx="12"/>
          </p:nvPr>
        </p:nvSpPr>
        <p:spPr/>
        <p:txBody>
          <a:bodyPr/>
          <a:lstStyle/>
          <a:p>
            <a:fld id="{F30B6A4D-F454-864A-BC13-73E16A714463}" type="slidenum">
              <a:rPr lang="en-US" smtClean="0"/>
              <a:t>‹#›</a:t>
            </a:fld>
            <a:endParaRPr lang="en-US"/>
          </a:p>
        </p:txBody>
      </p:sp>
    </p:spTree>
    <p:extLst>
      <p:ext uri="{BB962C8B-B14F-4D97-AF65-F5344CB8AC3E}">
        <p14:creationId xmlns:p14="http://schemas.microsoft.com/office/powerpoint/2010/main" val="306800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B9422-E767-3DC7-3AC4-B3BD854F30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54CCEA-56F7-13D2-69C4-64BAFADEF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65713D-AE97-C7D9-2023-2C1DF7DFEA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47903-F1BE-A040-D747-705F8FB5FDC7}"/>
              </a:ext>
            </a:extLst>
          </p:cNvPr>
          <p:cNvSpPr>
            <a:spLocks noGrp="1"/>
          </p:cNvSpPr>
          <p:nvPr>
            <p:ph type="dt" sz="half" idx="10"/>
          </p:nvPr>
        </p:nvSpPr>
        <p:spPr/>
        <p:txBody>
          <a:bodyPr/>
          <a:lstStyle/>
          <a:p>
            <a:fld id="{002F46E4-4C8D-C542-82D3-41581E4C53F9}" type="datetimeFigureOut">
              <a:rPr lang="en-US" smtClean="0"/>
              <a:t>10/19/22</a:t>
            </a:fld>
            <a:endParaRPr lang="en-US"/>
          </a:p>
        </p:txBody>
      </p:sp>
      <p:sp>
        <p:nvSpPr>
          <p:cNvPr id="6" name="Footer Placeholder 5">
            <a:extLst>
              <a:ext uri="{FF2B5EF4-FFF2-40B4-BE49-F238E27FC236}">
                <a16:creationId xmlns:a16="http://schemas.microsoft.com/office/drawing/2014/main" id="{66C3FF8F-6011-37FB-9FA7-F329B17E48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E1FAF5-E83A-FA0A-2821-C405253C345A}"/>
              </a:ext>
            </a:extLst>
          </p:cNvPr>
          <p:cNvSpPr>
            <a:spLocks noGrp="1"/>
          </p:cNvSpPr>
          <p:nvPr>
            <p:ph type="sldNum" sz="quarter" idx="12"/>
          </p:nvPr>
        </p:nvSpPr>
        <p:spPr/>
        <p:txBody>
          <a:bodyPr/>
          <a:lstStyle/>
          <a:p>
            <a:fld id="{F30B6A4D-F454-864A-BC13-73E16A714463}" type="slidenum">
              <a:rPr lang="en-US" smtClean="0"/>
              <a:t>‹#›</a:t>
            </a:fld>
            <a:endParaRPr lang="en-US"/>
          </a:p>
        </p:txBody>
      </p:sp>
    </p:spTree>
    <p:extLst>
      <p:ext uri="{BB962C8B-B14F-4D97-AF65-F5344CB8AC3E}">
        <p14:creationId xmlns:p14="http://schemas.microsoft.com/office/powerpoint/2010/main" val="2329709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B0B76-ACB5-1835-F69B-8C24A3BB4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B93279-22DB-4108-29C7-1FD6807A50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093DFE-F677-7045-6D39-5062CE0D1B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5A769A-C738-F2BA-C5D9-FED55A94C98F}"/>
              </a:ext>
            </a:extLst>
          </p:cNvPr>
          <p:cNvSpPr>
            <a:spLocks noGrp="1"/>
          </p:cNvSpPr>
          <p:nvPr>
            <p:ph type="dt" sz="half" idx="10"/>
          </p:nvPr>
        </p:nvSpPr>
        <p:spPr/>
        <p:txBody>
          <a:bodyPr/>
          <a:lstStyle/>
          <a:p>
            <a:fld id="{002F46E4-4C8D-C542-82D3-41581E4C53F9}" type="datetimeFigureOut">
              <a:rPr lang="en-US" smtClean="0"/>
              <a:t>10/19/22</a:t>
            </a:fld>
            <a:endParaRPr lang="en-US"/>
          </a:p>
        </p:txBody>
      </p:sp>
      <p:sp>
        <p:nvSpPr>
          <p:cNvPr id="6" name="Footer Placeholder 5">
            <a:extLst>
              <a:ext uri="{FF2B5EF4-FFF2-40B4-BE49-F238E27FC236}">
                <a16:creationId xmlns:a16="http://schemas.microsoft.com/office/drawing/2014/main" id="{173F9AFF-9E32-7521-A7A4-AAA73BEC9E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E41F0C-75FA-4AAF-9B25-35FC18513A39}"/>
              </a:ext>
            </a:extLst>
          </p:cNvPr>
          <p:cNvSpPr>
            <a:spLocks noGrp="1"/>
          </p:cNvSpPr>
          <p:nvPr>
            <p:ph type="sldNum" sz="quarter" idx="12"/>
          </p:nvPr>
        </p:nvSpPr>
        <p:spPr/>
        <p:txBody>
          <a:bodyPr/>
          <a:lstStyle/>
          <a:p>
            <a:fld id="{F30B6A4D-F454-864A-BC13-73E16A714463}" type="slidenum">
              <a:rPr lang="en-US" smtClean="0"/>
              <a:t>‹#›</a:t>
            </a:fld>
            <a:endParaRPr lang="en-US"/>
          </a:p>
        </p:txBody>
      </p:sp>
    </p:spTree>
    <p:extLst>
      <p:ext uri="{BB962C8B-B14F-4D97-AF65-F5344CB8AC3E}">
        <p14:creationId xmlns:p14="http://schemas.microsoft.com/office/powerpoint/2010/main" val="1074449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27A7AA-CF99-720A-40D9-ACD79CC463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E677F7-F416-56DA-D011-3E4153B259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25049C-F2E3-3CC3-6B15-2A4A91FA75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2F46E4-4C8D-C542-82D3-41581E4C53F9}" type="datetimeFigureOut">
              <a:rPr lang="en-US" smtClean="0"/>
              <a:t>10/19/22</a:t>
            </a:fld>
            <a:endParaRPr lang="en-US"/>
          </a:p>
        </p:txBody>
      </p:sp>
      <p:sp>
        <p:nvSpPr>
          <p:cNvPr id="5" name="Footer Placeholder 4">
            <a:extLst>
              <a:ext uri="{FF2B5EF4-FFF2-40B4-BE49-F238E27FC236}">
                <a16:creationId xmlns:a16="http://schemas.microsoft.com/office/drawing/2014/main" id="{C6CBBFB6-E610-5A04-3BE9-0E38A6FDA1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D5495DA-927A-2BB2-65F9-0EC384EDBC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B6A4D-F454-864A-BC13-73E16A714463}" type="slidenum">
              <a:rPr lang="en-US" smtClean="0"/>
              <a:t>‹#›</a:t>
            </a:fld>
            <a:endParaRPr lang="en-US"/>
          </a:p>
        </p:txBody>
      </p:sp>
    </p:spTree>
    <p:extLst>
      <p:ext uri="{BB962C8B-B14F-4D97-AF65-F5344CB8AC3E}">
        <p14:creationId xmlns:p14="http://schemas.microsoft.com/office/powerpoint/2010/main" val="3294417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C6ED6-6583-8A99-F3B4-A0DADBB341C6}"/>
              </a:ext>
            </a:extLst>
          </p:cNvPr>
          <p:cNvSpPr>
            <a:spLocks noGrp="1"/>
          </p:cNvSpPr>
          <p:nvPr>
            <p:ph type="ctrTitle"/>
          </p:nvPr>
        </p:nvSpPr>
        <p:spPr/>
        <p:txBody>
          <a:bodyPr/>
          <a:lstStyle/>
          <a:p>
            <a:r>
              <a:rPr lang="en-US"/>
              <a:t>Evolution of Antibody Immunity of SARS-CoV2</a:t>
            </a:r>
          </a:p>
        </p:txBody>
      </p:sp>
      <p:pic>
        <p:nvPicPr>
          <p:cNvPr id="5" name="Graphic 4" descr="Covid-19 outline">
            <a:extLst>
              <a:ext uri="{FF2B5EF4-FFF2-40B4-BE49-F238E27FC236}">
                <a16:creationId xmlns:a16="http://schemas.microsoft.com/office/drawing/2014/main" id="{CD3D1360-FBBD-B99A-C8AA-D195E4A0AC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3904" y="5439904"/>
            <a:ext cx="1418095" cy="1418095"/>
          </a:xfrm>
          <a:prstGeom prst="rect">
            <a:avLst/>
          </a:prstGeom>
        </p:spPr>
      </p:pic>
      <p:pic>
        <p:nvPicPr>
          <p:cNvPr id="7" name="Graphic 6" descr="Lungs with virus with solid fill">
            <a:extLst>
              <a:ext uri="{FF2B5EF4-FFF2-40B4-BE49-F238E27FC236}">
                <a16:creationId xmlns:a16="http://schemas.microsoft.com/office/drawing/2014/main" id="{767B90F7-CE81-9859-194C-42AAE47DED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 y="4889715"/>
            <a:ext cx="1968285" cy="1968285"/>
          </a:xfrm>
          <a:prstGeom prst="rect">
            <a:avLst/>
          </a:prstGeom>
        </p:spPr>
      </p:pic>
      <p:sp>
        <p:nvSpPr>
          <p:cNvPr id="3" name="TextBox 2">
            <a:extLst>
              <a:ext uri="{FF2B5EF4-FFF2-40B4-BE49-F238E27FC236}">
                <a16:creationId xmlns:a16="http://schemas.microsoft.com/office/drawing/2014/main" id="{11A6A337-73A2-8B40-C4A0-BC74061F8CDE}"/>
              </a:ext>
            </a:extLst>
          </p:cNvPr>
          <p:cNvSpPr txBox="1"/>
          <p:nvPr/>
        </p:nvSpPr>
        <p:spPr>
          <a:xfrm>
            <a:off x="5065205" y="3509963"/>
            <a:ext cx="2061590" cy="369332"/>
          </a:xfrm>
          <a:prstGeom prst="rect">
            <a:avLst/>
          </a:prstGeom>
          <a:noFill/>
        </p:spPr>
        <p:txBody>
          <a:bodyPr wrap="square" rtlCol="0">
            <a:spAutoFit/>
          </a:bodyPr>
          <a:lstStyle/>
          <a:p>
            <a:r>
              <a:rPr lang="en-US" dirty="0" err="1"/>
              <a:t>Gaebler</a:t>
            </a:r>
            <a:r>
              <a:rPr lang="en-US" dirty="0"/>
              <a:t>, et al., 2021</a:t>
            </a:r>
          </a:p>
        </p:txBody>
      </p:sp>
    </p:spTree>
    <p:extLst>
      <p:ext uri="{BB962C8B-B14F-4D97-AF65-F5344CB8AC3E}">
        <p14:creationId xmlns:p14="http://schemas.microsoft.com/office/powerpoint/2010/main" val="3950938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D96F6-D7EC-53BB-D2DB-6F0C3052FADF}"/>
              </a:ext>
            </a:extLst>
          </p:cNvPr>
          <p:cNvSpPr>
            <a:spLocks noGrp="1"/>
          </p:cNvSpPr>
          <p:nvPr>
            <p:ph type="title"/>
          </p:nvPr>
        </p:nvSpPr>
        <p:spPr/>
        <p:txBody>
          <a:bodyPr/>
          <a:lstStyle/>
          <a:p>
            <a:r>
              <a:rPr lang="en-US" dirty="0"/>
              <a:t>Antibody Neutralization and Opsonization</a:t>
            </a:r>
          </a:p>
        </p:txBody>
      </p:sp>
      <p:pic>
        <p:nvPicPr>
          <p:cNvPr id="4" name="Picture 3">
            <a:extLst>
              <a:ext uri="{FF2B5EF4-FFF2-40B4-BE49-F238E27FC236}">
                <a16:creationId xmlns:a16="http://schemas.microsoft.com/office/drawing/2014/main" id="{EB507520-34F4-75B0-23E6-25EEAD371289}"/>
              </a:ext>
            </a:extLst>
          </p:cNvPr>
          <p:cNvPicPr>
            <a:picLocks noChangeAspect="1"/>
          </p:cNvPicPr>
          <p:nvPr/>
        </p:nvPicPr>
        <p:blipFill>
          <a:blip r:embed="rId3"/>
          <a:stretch>
            <a:fillRect/>
          </a:stretch>
        </p:blipFill>
        <p:spPr>
          <a:xfrm>
            <a:off x="1031783" y="1405482"/>
            <a:ext cx="9074885" cy="5175519"/>
          </a:xfrm>
          <a:prstGeom prst="rect">
            <a:avLst/>
          </a:prstGeom>
        </p:spPr>
      </p:pic>
      <p:sp>
        <p:nvSpPr>
          <p:cNvPr id="3" name="TextBox 2">
            <a:extLst>
              <a:ext uri="{FF2B5EF4-FFF2-40B4-BE49-F238E27FC236}">
                <a16:creationId xmlns:a16="http://schemas.microsoft.com/office/drawing/2014/main" id="{EA9420FC-3F69-0ED9-878A-5A1E9D727B5C}"/>
              </a:ext>
            </a:extLst>
          </p:cNvPr>
          <p:cNvSpPr txBox="1"/>
          <p:nvPr/>
        </p:nvSpPr>
        <p:spPr>
          <a:xfrm>
            <a:off x="0" y="6581001"/>
            <a:ext cx="4528034" cy="276999"/>
          </a:xfrm>
          <a:prstGeom prst="rect">
            <a:avLst/>
          </a:prstGeom>
          <a:noFill/>
        </p:spPr>
        <p:txBody>
          <a:bodyPr wrap="none" rtlCol="0">
            <a:spAutoFit/>
          </a:bodyPr>
          <a:lstStyle/>
          <a:p>
            <a:r>
              <a:rPr lang="en-US" sz="1200" dirty="0"/>
              <a:t>https://</a:t>
            </a:r>
            <a:r>
              <a:rPr lang="en-US" sz="1200" dirty="0" err="1"/>
              <a:t>www.fluidic.com</a:t>
            </a:r>
            <a:r>
              <a:rPr lang="en-US" sz="1200" dirty="0"/>
              <a:t>/resources/what-are-neutralizing-antibodies/</a:t>
            </a:r>
          </a:p>
        </p:txBody>
      </p:sp>
    </p:spTree>
    <p:extLst>
      <p:ext uri="{BB962C8B-B14F-4D97-AF65-F5344CB8AC3E}">
        <p14:creationId xmlns:p14="http://schemas.microsoft.com/office/powerpoint/2010/main" val="2710623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A5030-95B9-807C-746B-90FC9B268092}"/>
              </a:ext>
            </a:extLst>
          </p:cNvPr>
          <p:cNvSpPr>
            <a:spLocks noGrp="1"/>
          </p:cNvSpPr>
          <p:nvPr>
            <p:ph type="title"/>
          </p:nvPr>
        </p:nvSpPr>
        <p:spPr>
          <a:xfrm>
            <a:off x="622300" y="296744"/>
            <a:ext cx="10947400" cy="1325563"/>
          </a:xfrm>
        </p:spPr>
        <p:txBody>
          <a:bodyPr/>
          <a:lstStyle/>
          <a:p>
            <a:pPr algn="ctr"/>
            <a:r>
              <a:rPr lang="en-US" dirty="0"/>
              <a:t>Immunoglobin Levels Decreased After Infection</a:t>
            </a:r>
          </a:p>
        </p:txBody>
      </p:sp>
      <p:pic>
        <p:nvPicPr>
          <p:cNvPr id="5" name="Content Placeholder 4" descr="Chart, scatter chart&#10;&#10;Description automatically generated">
            <a:extLst>
              <a:ext uri="{FF2B5EF4-FFF2-40B4-BE49-F238E27FC236}">
                <a16:creationId xmlns:a16="http://schemas.microsoft.com/office/drawing/2014/main" id="{9CA44021-0E51-DF70-534C-F11FC54BBE99}"/>
              </a:ext>
            </a:extLst>
          </p:cNvPr>
          <p:cNvPicPr>
            <a:picLocks noGrp="1" noChangeAspect="1"/>
          </p:cNvPicPr>
          <p:nvPr>
            <p:ph idx="1"/>
          </p:nvPr>
        </p:nvPicPr>
        <p:blipFill rotWithShape="1">
          <a:blip r:embed="rId3"/>
          <a:srcRect r="75719"/>
          <a:stretch/>
        </p:blipFill>
        <p:spPr>
          <a:xfrm>
            <a:off x="1916620" y="2471700"/>
            <a:ext cx="2214932" cy="2874126"/>
          </a:xfrm>
        </p:spPr>
      </p:pic>
      <p:pic>
        <p:nvPicPr>
          <p:cNvPr id="7" name="Picture 6" descr="Chart&#10;&#10;Description automatically generated">
            <a:extLst>
              <a:ext uri="{FF2B5EF4-FFF2-40B4-BE49-F238E27FC236}">
                <a16:creationId xmlns:a16="http://schemas.microsoft.com/office/drawing/2014/main" id="{1C5C8419-2188-10F4-2B83-111696944C34}"/>
              </a:ext>
            </a:extLst>
          </p:cNvPr>
          <p:cNvPicPr>
            <a:picLocks noChangeAspect="1"/>
          </p:cNvPicPr>
          <p:nvPr/>
        </p:nvPicPr>
        <p:blipFill>
          <a:blip r:embed="rId4"/>
          <a:stretch>
            <a:fillRect/>
          </a:stretch>
        </p:blipFill>
        <p:spPr>
          <a:xfrm>
            <a:off x="6661224" y="1401288"/>
            <a:ext cx="3114636" cy="5456712"/>
          </a:xfrm>
          <a:prstGeom prst="rect">
            <a:avLst/>
          </a:prstGeom>
        </p:spPr>
      </p:pic>
      <p:pic>
        <p:nvPicPr>
          <p:cNvPr id="3" name="Content Placeholder 4" descr="Diagram&#10;&#10;Description automatically generated">
            <a:extLst>
              <a:ext uri="{FF2B5EF4-FFF2-40B4-BE49-F238E27FC236}">
                <a16:creationId xmlns:a16="http://schemas.microsoft.com/office/drawing/2014/main" id="{F2D8AF02-AADF-CEAF-C763-49811E97EED7}"/>
              </a:ext>
            </a:extLst>
          </p:cNvPr>
          <p:cNvPicPr>
            <a:picLocks noChangeAspect="1"/>
          </p:cNvPicPr>
          <p:nvPr/>
        </p:nvPicPr>
        <p:blipFill rotWithShape="1">
          <a:blip r:embed="rId5"/>
          <a:srcRect r="75784"/>
          <a:stretch/>
        </p:blipFill>
        <p:spPr>
          <a:xfrm>
            <a:off x="4114779" y="2721041"/>
            <a:ext cx="2546445" cy="2624785"/>
          </a:xfrm>
          <a:prstGeom prst="rect">
            <a:avLst/>
          </a:prstGeom>
        </p:spPr>
      </p:pic>
    </p:spTree>
    <p:extLst>
      <p:ext uri="{BB962C8B-B14F-4D97-AF65-F5344CB8AC3E}">
        <p14:creationId xmlns:p14="http://schemas.microsoft.com/office/powerpoint/2010/main" val="3497309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EA819-F65E-BDC8-D212-B7F9FA467163}"/>
              </a:ext>
            </a:extLst>
          </p:cNvPr>
          <p:cNvSpPr>
            <a:spLocks noGrp="1"/>
          </p:cNvSpPr>
          <p:nvPr>
            <p:ph type="title"/>
          </p:nvPr>
        </p:nvSpPr>
        <p:spPr>
          <a:xfrm>
            <a:off x="838200" y="365125"/>
            <a:ext cx="8763000" cy="1325563"/>
          </a:xfrm>
        </p:spPr>
        <p:txBody>
          <a:bodyPr/>
          <a:lstStyle/>
          <a:p>
            <a:r>
              <a:rPr lang="en-US"/>
              <a:t>Neutralization Decreases Over Time</a:t>
            </a:r>
          </a:p>
        </p:txBody>
      </p:sp>
      <p:sp>
        <p:nvSpPr>
          <p:cNvPr id="3" name="TextBox 2">
            <a:extLst>
              <a:ext uri="{FF2B5EF4-FFF2-40B4-BE49-F238E27FC236}">
                <a16:creationId xmlns:a16="http://schemas.microsoft.com/office/drawing/2014/main" id="{EC2F051F-5BFB-BCE0-1B7A-01F38F2AB850}"/>
              </a:ext>
            </a:extLst>
          </p:cNvPr>
          <p:cNvSpPr txBox="1"/>
          <p:nvPr/>
        </p:nvSpPr>
        <p:spPr>
          <a:xfrm>
            <a:off x="457200" y="6361043"/>
            <a:ext cx="3365024" cy="461665"/>
          </a:xfrm>
          <a:prstGeom prst="rect">
            <a:avLst/>
          </a:prstGeom>
          <a:noFill/>
        </p:spPr>
        <p:txBody>
          <a:bodyPr wrap="none" rtlCol="0">
            <a:spAutoFit/>
          </a:bodyPr>
          <a:lstStyle/>
          <a:p>
            <a:r>
              <a:rPr lang="en-US" sz="2400"/>
              <a:t>NT</a:t>
            </a:r>
            <a:r>
              <a:rPr lang="en-US" sz="2400" baseline="-25000"/>
              <a:t>50</a:t>
            </a:r>
            <a:r>
              <a:rPr lang="en-US" sz="2400"/>
              <a:t> = neutralization titer</a:t>
            </a:r>
          </a:p>
        </p:txBody>
      </p:sp>
      <p:pic>
        <p:nvPicPr>
          <p:cNvPr id="4" name="Content Placeholder 4" descr="Chart, scatter chart&#10;&#10;Description automatically generated">
            <a:extLst>
              <a:ext uri="{FF2B5EF4-FFF2-40B4-BE49-F238E27FC236}">
                <a16:creationId xmlns:a16="http://schemas.microsoft.com/office/drawing/2014/main" id="{6FCF7891-8F27-E4F7-3885-2A8A24E424F0}"/>
              </a:ext>
            </a:extLst>
          </p:cNvPr>
          <p:cNvPicPr>
            <a:picLocks noChangeAspect="1"/>
          </p:cNvPicPr>
          <p:nvPr/>
        </p:nvPicPr>
        <p:blipFill>
          <a:blip r:embed="rId3"/>
          <a:stretch>
            <a:fillRect/>
          </a:stretch>
        </p:blipFill>
        <p:spPr>
          <a:xfrm>
            <a:off x="657052" y="1917859"/>
            <a:ext cx="6330343" cy="3483364"/>
          </a:xfrm>
          <a:prstGeom prst="rect">
            <a:avLst/>
          </a:prstGeom>
        </p:spPr>
      </p:pic>
      <p:sp>
        <p:nvSpPr>
          <p:cNvPr id="5" name="Content Placeholder 2">
            <a:extLst>
              <a:ext uri="{FF2B5EF4-FFF2-40B4-BE49-F238E27FC236}">
                <a16:creationId xmlns:a16="http://schemas.microsoft.com/office/drawing/2014/main" id="{4DF17A66-C90E-704C-28DD-D28C02E82E8D}"/>
              </a:ext>
            </a:extLst>
          </p:cNvPr>
          <p:cNvSpPr>
            <a:spLocks noGrp="1"/>
          </p:cNvSpPr>
          <p:nvPr>
            <p:ph idx="1"/>
          </p:nvPr>
        </p:nvSpPr>
        <p:spPr>
          <a:xfrm>
            <a:off x="7213189" y="2145984"/>
            <a:ext cx="4978807" cy="1738312"/>
          </a:xfrm>
        </p:spPr>
        <p:txBody>
          <a:bodyPr>
            <a:normAutofit/>
          </a:bodyPr>
          <a:lstStyle/>
          <a:p>
            <a:pPr>
              <a:lnSpc>
                <a:spcPct val="100000"/>
              </a:lnSpc>
            </a:pPr>
            <a:r>
              <a:rPr lang="en-US" sz="2400"/>
              <a:t>Ig’s are progressively decrease over time</a:t>
            </a:r>
          </a:p>
        </p:txBody>
      </p:sp>
      <p:sp>
        <p:nvSpPr>
          <p:cNvPr id="8" name="Content Placeholder 2">
            <a:extLst>
              <a:ext uri="{FF2B5EF4-FFF2-40B4-BE49-F238E27FC236}">
                <a16:creationId xmlns:a16="http://schemas.microsoft.com/office/drawing/2014/main" id="{26A47012-1DB2-5CE6-77A6-BAF4DDA7E350}"/>
              </a:ext>
            </a:extLst>
          </p:cNvPr>
          <p:cNvSpPr txBox="1">
            <a:spLocks/>
          </p:cNvSpPr>
          <p:nvPr/>
        </p:nvSpPr>
        <p:spPr>
          <a:xfrm>
            <a:off x="7213191" y="3336574"/>
            <a:ext cx="4978807" cy="1738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sz="2400"/>
              <a:t>Neutralization decreases over time</a:t>
            </a:r>
          </a:p>
        </p:txBody>
      </p:sp>
    </p:spTree>
    <p:extLst>
      <p:ext uri="{BB962C8B-B14F-4D97-AF65-F5344CB8AC3E}">
        <p14:creationId xmlns:p14="http://schemas.microsoft.com/office/powerpoint/2010/main" val="240480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BD7F-66BB-5AAD-A5F8-2E7E5432BBAB}"/>
              </a:ext>
            </a:extLst>
          </p:cNvPr>
          <p:cNvSpPr>
            <a:spLocks noGrp="1"/>
          </p:cNvSpPr>
          <p:nvPr>
            <p:ph type="title"/>
          </p:nvPr>
        </p:nvSpPr>
        <p:spPr>
          <a:xfrm>
            <a:off x="-302217" y="225640"/>
            <a:ext cx="12796434" cy="1325563"/>
          </a:xfrm>
        </p:spPr>
        <p:txBody>
          <a:bodyPr>
            <a:normAutofit/>
          </a:bodyPr>
          <a:lstStyle/>
          <a:p>
            <a:pPr algn="ctr"/>
            <a:r>
              <a:rPr lang="en-US" sz="4000" dirty="0"/>
              <a:t>Isolated B cells Increase RBD-binding </a:t>
            </a:r>
            <a:r>
              <a:rPr lang="en-US" sz="4000"/>
              <a:t>Memory</a:t>
            </a:r>
            <a:r>
              <a:rPr lang="en-US" sz="4000" dirty="0"/>
              <a:t> with Time</a:t>
            </a:r>
          </a:p>
        </p:txBody>
      </p:sp>
      <p:pic>
        <p:nvPicPr>
          <p:cNvPr id="5" name="Content Placeholder 4" descr="Diagram&#10;&#10;Description automatically generated">
            <a:extLst>
              <a:ext uri="{FF2B5EF4-FFF2-40B4-BE49-F238E27FC236}">
                <a16:creationId xmlns:a16="http://schemas.microsoft.com/office/drawing/2014/main" id="{B01270DD-DEE6-DF36-48A6-7A9CEB7D740A}"/>
              </a:ext>
            </a:extLst>
          </p:cNvPr>
          <p:cNvPicPr>
            <a:picLocks noGrp="1" noChangeAspect="1"/>
          </p:cNvPicPr>
          <p:nvPr>
            <p:ph idx="1"/>
          </p:nvPr>
        </p:nvPicPr>
        <p:blipFill rotWithShape="1">
          <a:blip r:embed="rId3"/>
          <a:srcRect r="47698"/>
          <a:stretch/>
        </p:blipFill>
        <p:spPr>
          <a:xfrm>
            <a:off x="661610" y="3037668"/>
            <a:ext cx="5434390" cy="2082972"/>
          </a:xfrm>
        </p:spPr>
      </p:pic>
      <p:pic>
        <p:nvPicPr>
          <p:cNvPr id="7" name="Picture 6" descr="Chart, scatter chart&#10;&#10;Description automatically generated">
            <a:extLst>
              <a:ext uri="{FF2B5EF4-FFF2-40B4-BE49-F238E27FC236}">
                <a16:creationId xmlns:a16="http://schemas.microsoft.com/office/drawing/2014/main" id="{E7839E2E-CA45-DFA8-4763-9E4F765733F8}"/>
              </a:ext>
            </a:extLst>
          </p:cNvPr>
          <p:cNvPicPr>
            <a:picLocks noChangeAspect="1"/>
          </p:cNvPicPr>
          <p:nvPr/>
        </p:nvPicPr>
        <p:blipFill>
          <a:blip r:embed="rId4"/>
          <a:stretch>
            <a:fillRect/>
          </a:stretch>
        </p:blipFill>
        <p:spPr>
          <a:xfrm>
            <a:off x="7209295" y="2107791"/>
            <a:ext cx="3918488" cy="3942726"/>
          </a:xfrm>
          <a:prstGeom prst="rect">
            <a:avLst/>
          </a:prstGeom>
        </p:spPr>
      </p:pic>
    </p:spTree>
    <p:extLst>
      <p:ext uri="{BB962C8B-B14F-4D97-AF65-F5344CB8AC3E}">
        <p14:creationId xmlns:p14="http://schemas.microsoft.com/office/powerpoint/2010/main" val="148682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2F822-DFA2-9622-4C4E-2092CB8E8C9A}"/>
              </a:ext>
            </a:extLst>
          </p:cNvPr>
          <p:cNvSpPr>
            <a:spLocks noGrp="1"/>
          </p:cNvSpPr>
          <p:nvPr>
            <p:ph type="title"/>
          </p:nvPr>
        </p:nvSpPr>
        <p:spPr/>
        <p:txBody>
          <a:bodyPr/>
          <a:lstStyle/>
          <a:p>
            <a:r>
              <a:rPr lang="en-US" dirty="0"/>
              <a:t>Somatic Recombination</a:t>
            </a:r>
          </a:p>
        </p:txBody>
      </p:sp>
      <p:pic>
        <p:nvPicPr>
          <p:cNvPr id="6" name="Picture 5" descr="Chart&#10;&#10;Description automatically generated with medium confidence">
            <a:extLst>
              <a:ext uri="{FF2B5EF4-FFF2-40B4-BE49-F238E27FC236}">
                <a16:creationId xmlns:a16="http://schemas.microsoft.com/office/drawing/2014/main" id="{CB9BB0EC-85F4-FC32-2B76-FE743395703D}"/>
              </a:ext>
            </a:extLst>
          </p:cNvPr>
          <p:cNvPicPr>
            <a:picLocks noChangeAspect="1"/>
          </p:cNvPicPr>
          <p:nvPr/>
        </p:nvPicPr>
        <p:blipFill rotWithShape="1">
          <a:blip r:embed="rId3"/>
          <a:srcRect l="600" t="1" b="1686"/>
          <a:stretch/>
        </p:blipFill>
        <p:spPr>
          <a:xfrm>
            <a:off x="2823110" y="1535418"/>
            <a:ext cx="6545780" cy="4957457"/>
          </a:xfrm>
          <a:prstGeom prst="rect">
            <a:avLst/>
          </a:prstGeom>
        </p:spPr>
      </p:pic>
      <p:sp>
        <p:nvSpPr>
          <p:cNvPr id="4" name="TextBox 3">
            <a:extLst>
              <a:ext uri="{FF2B5EF4-FFF2-40B4-BE49-F238E27FC236}">
                <a16:creationId xmlns:a16="http://schemas.microsoft.com/office/drawing/2014/main" id="{1C06BC19-4B05-F1EB-9B52-F47809268877}"/>
              </a:ext>
            </a:extLst>
          </p:cNvPr>
          <p:cNvSpPr txBox="1"/>
          <p:nvPr/>
        </p:nvSpPr>
        <p:spPr>
          <a:xfrm>
            <a:off x="132080" y="6277431"/>
            <a:ext cx="4145452" cy="430887"/>
          </a:xfrm>
          <a:prstGeom prst="rect">
            <a:avLst/>
          </a:prstGeom>
          <a:noFill/>
        </p:spPr>
        <p:txBody>
          <a:bodyPr wrap="square" rtlCol="0">
            <a:spAutoFit/>
          </a:bodyPr>
          <a:lstStyle/>
          <a:p>
            <a:r>
              <a:rPr lang="en-US" sz="1100" b="0" i="0" dirty="0" err="1">
                <a:solidFill>
                  <a:srgbClr val="212121"/>
                </a:solidFill>
                <a:effectLst/>
              </a:rPr>
              <a:t>Feederle</a:t>
            </a:r>
            <a:r>
              <a:rPr lang="en-US" sz="1100" b="0" i="0" dirty="0">
                <a:solidFill>
                  <a:srgbClr val="212121"/>
                </a:solidFill>
                <a:effectLst/>
              </a:rPr>
              <a:t> R, </a:t>
            </a:r>
            <a:r>
              <a:rPr lang="en-US" sz="1100" b="0" i="0" dirty="0" err="1">
                <a:solidFill>
                  <a:srgbClr val="212121"/>
                </a:solidFill>
                <a:effectLst/>
              </a:rPr>
              <a:t>Schepers</a:t>
            </a:r>
            <a:r>
              <a:rPr lang="en-US" sz="1100" b="0" i="0" dirty="0">
                <a:solidFill>
                  <a:srgbClr val="212121"/>
                </a:solidFill>
                <a:effectLst/>
              </a:rPr>
              <a:t> A. Antibodies specific for nucleic acid modifications. RNA Biol. 2017 Sep 2;14(9):1089-1098.</a:t>
            </a:r>
            <a:endParaRPr lang="en-US" sz="1100" dirty="0"/>
          </a:p>
        </p:txBody>
      </p:sp>
    </p:spTree>
    <p:extLst>
      <p:ext uri="{BB962C8B-B14F-4D97-AF65-F5344CB8AC3E}">
        <p14:creationId xmlns:p14="http://schemas.microsoft.com/office/powerpoint/2010/main" val="214248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DCA1-6CF9-DF15-A071-84D617325D65}"/>
              </a:ext>
            </a:extLst>
          </p:cNvPr>
          <p:cNvSpPr>
            <a:spLocks noGrp="1"/>
          </p:cNvSpPr>
          <p:nvPr>
            <p:ph type="title"/>
          </p:nvPr>
        </p:nvSpPr>
        <p:spPr/>
        <p:txBody>
          <a:bodyPr/>
          <a:lstStyle/>
          <a:p>
            <a:r>
              <a:rPr lang="en-US" dirty="0"/>
              <a:t>Somatic Hypermutation</a:t>
            </a:r>
          </a:p>
        </p:txBody>
      </p:sp>
      <p:sp>
        <p:nvSpPr>
          <p:cNvPr id="3" name="Content Placeholder 2">
            <a:extLst>
              <a:ext uri="{FF2B5EF4-FFF2-40B4-BE49-F238E27FC236}">
                <a16:creationId xmlns:a16="http://schemas.microsoft.com/office/drawing/2014/main" id="{2140375D-2C1C-D209-9EB0-C5C172D633C6}"/>
              </a:ext>
            </a:extLst>
          </p:cNvPr>
          <p:cNvSpPr>
            <a:spLocks noGrp="1"/>
          </p:cNvSpPr>
          <p:nvPr>
            <p:ph idx="1"/>
          </p:nvPr>
        </p:nvSpPr>
        <p:spPr>
          <a:xfrm>
            <a:off x="395287" y="1690688"/>
            <a:ext cx="7030719" cy="4039552"/>
          </a:xfrm>
        </p:spPr>
        <p:txBody>
          <a:bodyPr>
            <a:noAutofit/>
          </a:bodyPr>
          <a:lstStyle/>
          <a:p>
            <a:pPr>
              <a:lnSpc>
                <a:spcPct val="200000"/>
              </a:lnSpc>
            </a:pPr>
            <a:r>
              <a:rPr lang="en-US" sz="2200" dirty="0"/>
              <a:t>Immature </a:t>
            </a:r>
            <a:r>
              <a:rPr lang="en-US" sz="2200" dirty="0">
                <a:sym typeface="Wingdings" pitchFamily="2" charset="2"/>
              </a:rPr>
              <a:t> Mature B cell</a:t>
            </a:r>
          </a:p>
          <a:p>
            <a:pPr lvl="1">
              <a:lnSpc>
                <a:spcPct val="200000"/>
              </a:lnSpc>
            </a:pPr>
            <a:r>
              <a:rPr lang="en-US" sz="2200" dirty="0"/>
              <a:t>Translocates from bone morrow to periphery lymphoid organs</a:t>
            </a:r>
          </a:p>
          <a:p>
            <a:pPr>
              <a:lnSpc>
                <a:spcPct val="200000"/>
              </a:lnSpc>
            </a:pPr>
            <a:r>
              <a:rPr lang="en-US" sz="2200" dirty="0"/>
              <a:t>Generates specificity for epitopes upon antigen binding</a:t>
            </a:r>
          </a:p>
          <a:p>
            <a:pPr>
              <a:lnSpc>
                <a:spcPct val="200000"/>
              </a:lnSpc>
            </a:pPr>
            <a:r>
              <a:rPr lang="en-US" sz="2200" dirty="0"/>
              <a:t>Alters B-cell molecular basis of increased binding affinity</a:t>
            </a:r>
          </a:p>
          <a:p>
            <a:pPr lvl="1">
              <a:lnSpc>
                <a:spcPct val="200000"/>
              </a:lnSpc>
            </a:pPr>
            <a:r>
              <a:rPr lang="en-US" sz="1800" dirty="0"/>
              <a:t>AID (activation-induced cytidine deaminase) </a:t>
            </a:r>
          </a:p>
        </p:txBody>
      </p:sp>
      <p:pic>
        <p:nvPicPr>
          <p:cNvPr id="8" name="Picture 7">
            <a:extLst>
              <a:ext uri="{FF2B5EF4-FFF2-40B4-BE49-F238E27FC236}">
                <a16:creationId xmlns:a16="http://schemas.microsoft.com/office/drawing/2014/main" id="{EB50987E-712A-A60A-0AB8-0E7D8987CC8C}"/>
              </a:ext>
            </a:extLst>
          </p:cNvPr>
          <p:cNvPicPr>
            <a:picLocks noChangeAspect="1"/>
          </p:cNvPicPr>
          <p:nvPr/>
        </p:nvPicPr>
        <p:blipFill>
          <a:blip r:embed="rId3"/>
          <a:stretch>
            <a:fillRect/>
          </a:stretch>
        </p:blipFill>
        <p:spPr>
          <a:xfrm>
            <a:off x="6423967" y="458439"/>
            <a:ext cx="5372746" cy="3553760"/>
          </a:xfrm>
          <a:prstGeom prst="rect">
            <a:avLst/>
          </a:prstGeom>
        </p:spPr>
      </p:pic>
      <p:pic>
        <p:nvPicPr>
          <p:cNvPr id="4" name="Picture 3">
            <a:extLst>
              <a:ext uri="{FF2B5EF4-FFF2-40B4-BE49-F238E27FC236}">
                <a16:creationId xmlns:a16="http://schemas.microsoft.com/office/drawing/2014/main" id="{4F599721-E96A-3BDE-94DE-FBA3D93295C0}"/>
              </a:ext>
            </a:extLst>
          </p:cNvPr>
          <p:cNvPicPr>
            <a:picLocks noChangeAspect="1"/>
          </p:cNvPicPr>
          <p:nvPr/>
        </p:nvPicPr>
        <p:blipFill>
          <a:blip r:embed="rId4"/>
          <a:stretch>
            <a:fillRect/>
          </a:stretch>
        </p:blipFill>
        <p:spPr>
          <a:xfrm>
            <a:off x="7265504" y="4670584"/>
            <a:ext cx="4926496" cy="2187415"/>
          </a:xfrm>
          <a:prstGeom prst="rect">
            <a:avLst/>
          </a:prstGeom>
        </p:spPr>
      </p:pic>
    </p:spTree>
    <p:extLst>
      <p:ext uri="{BB962C8B-B14F-4D97-AF65-F5344CB8AC3E}">
        <p14:creationId xmlns:p14="http://schemas.microsoft.com/office/powerpoint/2010/main" val="4206638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F112-B528-721B-81AA-8955B9CA00B1}"/>
              </a:ext>
            </a:extLst>
          </p:cNvPr>
          <p:cNvSpPr>
            <a:spLocks noGrp="1"/>
          </p:cNvSpPr>
          <p:nvPr>
            <p:ph type="title"/>
          </p:nvPr>
        </p:nvSpPr>
        <p:spPr>
          <a:xfrm>
            <a:off x="827566" y="1193565"/>
            <a:ext cx="3572435" cy="4260663"/>
          </a:xfrm>
        </p:spPr>
        <p:txBody>
          <a:bodyPr/>
          <a:lstStyle/>
          <a:p>
            <a:pPr algn="ctr"/>
            <a:r>
              <a:rPr lang="en-US" dirty="0"/>
              <a:t>B cell Development</a:t>
            </a:r>
          </a:p>
        </p:txBody>
      </p:sp>
      <p:pic>
        <p:nvPicPr>
          <p:cNvPr id="3" name="Picture 2">
            <a:extLst>
              <a:ext uri="{FF2B5EF4-FFF2-40B4-BE49-F238E27FC236}">
                <a16:creationId xmlns:a16="http://schemas.microsoft.com/office/drawing/2014/main" id="{FFEC7699-7E6A-C9C2-63D5-DE7F8781AD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51042"/>
            <a:ext cx="5311587" cy="6607320"/>
          </a:xfrm>
          <a:prstGeom prst="rect">
            <a:avLst/>
          </a:prstGeom>
          <a:noFill/>
          <a:ln>
            <a:noFill/>
          </a:ln>
        </p:spPr>
      </p:pic>
      <p:sp>
        <p:nvSpPr>
          <p:cNvPr id="4" name="TextBox 3">
            <a:extLst>
              <a:ext uri="{FF2B5EF4-FFF2-40B4-BE49-F238E27FC236}">
                <a16:creationId xmlns:a16="http://schemas.microsoft.com/office/drawing/2014/main" id="{39038244-1EF0-F4B7-8394-C7CCBB9D8EEC}"/>
              </a:ext>
            </a:extLst>
          </p:cNvPr>
          <p:cNvSpPr txBox="1"/>
          <p:nvPr/>
        </p:nvSpPr>
        <p:spPr>
          <a:xfrm>
            <a:off x="115629" y="6496752"/>
            <a:ext cx="3013967" cy="261610"/>
          </a:xfrm>
          <a:prstGeom prst="rect">
            <a:avLst/>
          </a:prstGeom>
          <a:noFill/>
        </p:spPr>
        <p:txBody>
          <a:bodyPr wrap="none" rtlCol="0">
            <a:spAutoFit/>
          </a:bodyPr>
          <a:lstStyle/>
          <a:p>
            <a:r>
              <a:rPr lang="en-US" sz="1100" dirty="0"/>
              <a:t>Adapted from conv. w/ Dr. Barton, Austin College</a:t>
            </a:r>
          </a:p>
        </p:txBody>
      </p:sp>
    </p:spTree>
    <p:extLst>
      <p:ext uri="{BB962C8B-B14F-4D97-AF65-F5344CB8AC3E}">
        <p14:creationId xmlns:p14="http://schemas.microsoft.com/office/powerpoint/2010/main" val="1779870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9C41C-3121-EB10-C602-46D9865B4F42}"/>
              </a:ext>
            </a:extLst>
          </p:cNvPr>
          <p:cNvSpPr>
            <a:spLocks noGrp="1"/>
          </p:cNvSpPr>
          <p:nvPr>
            <p:ph type="title"/>
          </p:nvPr>
        </p:nvSpPr>
        <p:spPr/>
        <p:txBody>
          <a:bodyPr/>
          <a:lstStyle/>
          <a:p>
            <a:r>
              <a:rPr lang="en-US" dirty="0"/>
              <a:t>Immunoglobulin Isotypes</a:t>
            </a:r>
          </a:p>
        </p:txBody>
      </p:sp>
      <p:pic>
        <p:nvPicPr>
          <p:cNvPr id="6" name="Picture 5">
            <a:extLst>
              <a:ext uri="{FF2B5EF4-FFF2-40B4-BE49-F238E27FC236}">
                <a16:creationId xmlns:a16="http://schemas.microsoft.com/office/drawing/2014/main" id="{A88005AA-AF1D-DC55-286C-E660CEA8EB72}"/>
              </a:ext>
            </a:extLst>
          </p:cNvPr>
          <p:cNvPicPr>
            <a:picLocks noChangeAspect="1"/>
          </p:cNvPicPr>
          <p:nvPr/>
        </p:nvPicPr>
        <p:blipFill>
          <a:blip r:embed="rId3"/>
          <a:stretch>
            <a:fillRect/>
          </a:stretch>
        </p:blipFill>
        <p:spPr>
          <a:xfrm>
            <a:off x="2209800" y="1417320"/>
            <a:ext cx="7772400" cy="5440680"/>
          </a:xfrm>
          <a:prstGeom prst="rect">
            <a:avLst/>
          </a:prstGeom>
        </p:spPr>
      </p:pic>
    </p:spTree>
    <p:extLst>
      <p:ext uri="{BB962C8B-B14F-4D97-AF65-F5344CB8AC3E}">
        <p14:creationId xmlns:p14="http://schemas.microsoft.com/office/powerpoint/2010/main" val="3286397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0BC8-2573-2145-B52B-88EF7867AD31}"/>
              </a:ext>
            </a:extLst>
          </p:cNvPr>
          <p:cNvSpPr>
            <a:spLocks noGrp="1"/>
          </p:cNvSpPr>
          <p:nvPr>
            <p:ph type="title"/>
          </p:nvPr>
        </p:nvSpPr>
        <p:spPr>
          <a:xfrm>
            <a:off x="1269725" y="192493"/>
            <a:ext cx="9773920" cy="1325563"/>
          </a:xfrm>
        </p:spPr>
        <p:txBody>
          <a:bodyPr/>
          <a:lstStyle/>
          <a:p>
            <a:pPr algn="ctr"/>
            <a:r>
              <a:rPr lang="en-US" dirty="0"/>
              <a:t>Increased Mean in Nucleotide Mutations </a:t>
            </a:r>
          </a:p>
        </p:txBody>
      </p:sp>
      <p:pic>
        <p:nvPicPr>
          <p:cNvPr id="5" name="Content Placeholder 4" descr="Diagram&#10;&#10;Description automatically generated">
            <a:extLst>
              <a:ext uri="{FF2B5EF4-FFF2-40B4-BE49-F238E27FC236}">
                <a16:creationId xmlns:a16="http://schemas.microsoft.com/office/drawing/2014/main" id="{2594B8D4-AB89-07D4-1610-7E1931A17E8F}"/>
              </a:ext>
            </a:extLst>
          </p:cNvPr>
          <p:cNvPicPr>
            <a:picLocks noGrp="1" noChangeAspect="1"/>
          </p:cNvPicPr>
          <p:nvPr>
            <p:ph idx="1"/>
          </p:nvPr>
        </p:nvPicPr>
        <p:blipFill rotWithShape="1">
          <a:blip r:embed="rId3"/>
          <a:srcRect l="-256" t="-2287" b="1"/>
          <a:stretch/>
        </p:blipFill>
        <p:spPr>
          <a:xfrm>
            <a:off x="838200" y="1690688"/>
            <a:ext cx="10636971" cy="4974819"/>
          </a:xfrm>
        </p:spPr>
      </p:pic>
      <p:sp>
        <p:nvSpPr>
          <p:cNvPr id="3" name="Rectangle 2">
            <a:extLst>
              <a:ext uri="{FF2B5EF4-FFF2-40B4-BE49-F238E27FC236}">
                <a16:creationId xmlns:a16="http://schemas.microsoft.com/office/drawing/2014/main" id="{79D820F1-65AD-B803-2A43-D671C203E6FF}"/>
              </a:ext>
            </a:extLst>
          </p:cNvPr>
          <p:cNvSpPr/>
          <p:nvPr/>
        </p:nvSpPr>
        <p:spPr>
          <a:xfrm>
            <a:off x="1441342" y="1690687"/>
            <a:ext cx="8012623" cy="497481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6279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33F80-57C1-3F84-60F4-6C2AE313C72D}"/>
              </a:ext>
            </a:extLst>
          </p:cNvPr>
          <p:cNvSpPr>
            <a:spLocks noGrp="1"/>
          </p:cNvSpPr>
          <p:nvPr>
            <p:ph type="title"/>
          </p:nvPr>
        </p:nvSpPr>
        <p:spPr>
          <a:xfrm>
            <a:off x="0" y="365125"/>
            <a:ext cx="12192000" cy="1325563"/>
          </a:xfrm>
        </p:spPr>
        <p:txBody>
          <a:bodyPr/>
          <a:lstStyle/>
          <a:p>
            <a:pPr algn="ctr"/>
            <a:r>
              <a:rPr lang="en-US" dirty="0"/>
              <a:t>Clonal Composition Varied between Individuals, Collectively Clonality Decreased</a:t>
            </a:r>
          </a:p>
        </p:txBody>
      </p:sp>
      <p:pic>
        <p:nvPicPr>
          <p:cNvPr id="5" name="Content Placeholder 4" descr="A picture containing text, compact disk, electronics&#10;&#10;Description automatically generated">
            <a:extLst>
              <a:ext uri="{FF2B5EF4-FFF2-40B4-BE49-F238E27FC236}">
                <a16:creationId xmlns:a16="http://schemas.microsoft.com/office/drawing/2014/main" id="{2A739D43-421B-B058-22E0-3D123C732C3C}"/>
              </a:ext>
            </a:extLst>
          </p:cNvPr>
          <p:cNvPicPr>
            <a:picLocks noGrp="1" noChangeAspect="1"/>
          </p:cNvPicPr>
          <p:nvPr>
            <p:ph idx="1"/>
          </p:nvPr>
        </p:nvPicPr>
        <p:blipFill>
          <a:blip r:embed="rId3"/>
          <a:stretch>
            <a:fillRect/>
          </a:stretch>
        </p:blipFill>
        <p:spPr>
          <a:xfrm>
            <a:off x="838200" y="2377425"/>
            <a:ext cx="10515600" cy="3247738"/>
          </a:xfrm>
        </p:spPr>
      </p:pic>
    </p:spTree>
    <p:extLst>
      <p:ext uri="{BB962C8B-B14F-4D97-AF65-F5344CB8AC3E}">
        <p14:creationId xmlns:p14="http://schemas.microsoft.com/office/powerpoint/2010/main" val="2349321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9C41C-3121-EB10-C602-46D9865B4F42}"/>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Characterizing an Immunoglobulin</a:t>
            </a:r>
          </a:p>
        </p:txBody>
      </p:sp>
      <p:pic>
        <p:nvPicPr>
          <p:cNvPr id="7" name="Picture 6" descr="Diagram&#10;&#10;Description automatically generated">
            <a:extLst>
              <a:ext uri="{FF2B5EF4-FFF2-40B4-BE49-F238E27FC236}">
                <a16:creationId xmlns:a16="http://schemas.microsoft.com/office/drawing/2014/main" id="{4041B602-8D86-3D1E-5B25-D51E73177FB6}"/>
              </a:ext>
            </a:extLst>
          </p:cNvPr>
          <p:cNvPicPr>
            <a:picLocks noChangeAspect="1"/>
          </p:cNvPicPr>
          <p:nvPr/>
        </p:nvPicPr>
        <p:blipFill>
          <a:blip r:embed="rId3"/>
          <a:stretch>
            <a:fillRect/>
          </a:stretch>
        </p:blipFill>
        <p:spPr>
          <a:xfrm>
            <a:off x="1036320" y="1645775"/>
            <a:ext cx="9293163" cy="4646580"/>
          </a:xfrm>
          <a:prstGeom prst="rect">
            <a:avLst/>
          </a:prstGeom>
        </p:spPr>
      </p:pic>
      <p:sp>
        <p:nvSpPr>
          <p:cNvPr id="8" name="TextBox 7">
            <a:extLst>
              <a:ext uri="{FF2B5EF4-FFF2-40B4-BE49-F238E27FC236}">
                <a16:creationId xmlns:a16="http://schemas.microsoft.com/office/drawing/2014/main" id="{5CAA7772-0D98-8374-54EC-AC186A957E66}"/>
              </a:ext>
            </a:extLst>
          </p:cNvPr>
          <p:cNvSpPr txBox="1"/>
          <p:nvPr/>
        </p:nvSpPr>
        <p:spPr>
          <a:xfrm>
            <a:off x="144454" y="6359809"/>
            <a:ext cx="6553229" cy="41420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Adapted from </a:t>
            </a:r>
            <a:r>
              <a:rPr lang="en-US" sz="1000" b="0" i="0" dirty="0">
                <a:solidFill>
                  <a:srgbClr val="212121"/>
                </a:solidFill>
                <a:effectLst/>
                <a:latin typeface="Arial" panose="020B0604020202020204" pitchFamily="34" charset="0"/>
                <a:cs typeface="Arial" panose="020B0604020202020204" pitchFamily="34" charset="0"/>
              </a:rPr>
              <a:t>Edelman GM, Cunningham BA, Gall WE, Gottlieb PD, </a:t>
            </a:r>
            <a:r>
              <a:rPr lang="en-US" sz="1000" b="0" i="0" dirty="0" err="1">
                <a:solidFill>
                  <a:srgbClr val="212121"/>
                </a:solidFill>
                <a:effectLst/>
                <a:latin typeface="Arial" panose="020B0604020202020204" pitchFamily="34" charset="0"/>
                <a:cs typeface="Arial" panose="020B0604020202020204" pitchFamily="34" charset="0"/>
              </a:rPr>
              <a:t>Rutishauser</a:t>
            </a:r>
            <a:r>
              <a:rPr lang="en-US" sz="1000" b="0" i="0" dirty="0">
                <a:solidFill>
                  <a:srgbClr val="212121"/>
                </a:solidFill>
                <a:effectLst/>
                <a:latin typeface="Arial" panose="020B0604020202020204" pitchFamily="34" charset="0"/>
                <a:cs typeface="Arial" panose="020B0604020202020204" pitchFamily="34" charset="0"/>
              </a:rPr>
              <a:t> U, </a:t>
            </a:r>
            <a:r>
              <a:rPr lang="en-US" sz="1000" b="0" i="0" dirty="0" err="1">
                <a:solidFill>
                  <a:srgbClr val="212121"/>
                </a:solidFill>
                <a:effectLst/>
                <a:latin typeface="Arial" panose="020B0604020202020204" pitchFamily="34" charset="0"/>
                <a:cs typeface="Arial" panose="020B0604020202020204" pitchFamily="34" charset="0"/>
              </a:rPr>
              <a:t>Waxdal</a:t>
            </a:r>
            <a:r>
              <a:rPr lang="en-US" sz="1000" b="0" i="0" dirty="0">
                <a:solidFill>
                  <a:srgbClr val="212121"/>
                </a:solidFill>
                <a:effectLst/>
                <a:latin typeface="Arial" panose="020B0604020202020204" pitchFamily="34" charset="0"/>
                <a:cs typeface="Arial" panose="020B0604020202020204" pitchFamily="34" charset="0"/>
              </a:rPr>
              <a:t> MJ. The covalent structure of an entire </a:t>
            </a:r>
            <a:r>
              <a:rPr lang="en-US" sz="1000" b="0" i="0" dirty="0" err="1">
                <a:solidFill>
                  <a:srgbClr val="212121"/>
                </a:solidFill>
                <a:effectLst/>
                <a:latin typeface="Arial" panose="020B0604020202020204" pitchFamily="34" charset="0"/>
                <a:cs typeface="Arial" panose="020B0604020202020204" pitchFamily="34" charset="0"/>
              </a:rPr>
              <a:t>gammaG</a:t>
            </a:r>
            <a:r>
              <a:rPr lang="en-US" sz="1000" b="0" i="0" dirty="0">
                <a:solidFill>
                  <a:srgbClr val="212121"/>
                </a:solidFill>
                <a:effectLst/>
                <a:latin typeface="Arial" panose="020B0604020202020204" pitchFamily="34" charset="0"/>
                <a:cs typeface="Arial" panose="020B0604020202020204" pitchFamily="34" charset="0"/>
              </a:rPr>
              <a:t> immunoglobulin molecule. Proc Natl </a:t>
            </a:r>
            <a:r>
              <a:rPr lang="en-US" sz="1000" b="0" i="0" dirty="0" err="1">
                <a:solidFill>
                  <a:srgbClr val="212121"/>
                </a:solidFill>
                <a:effectLst/>
                <a:latin typeface="Arial" panose="020B0604020202020204" pitchFamily="34" charset="0"/>
                <a:cs typeface="Arial" panose="020B0604020202020204" pitchFamily="34" charset="0"/>
              </a:rPr>
              <a:t>Acad</a:t>
            </a:r>
            <a:r>
              <a:rPr lang="en-US" sz="1000" b="0" i="0" dirty="0">
                <a:solidFill>
                  <a:srgbClr val="212121"/>
                </a:solidFill>
                <a:effectLst/>
                <a:latin typeface="Arial" panose="020B0604020202020204" pitchFamily="34" charset="0"/>
                <a:cs typeface="Arial" panose="020B0604020202020204" pitchFamily="34" charset="0"/>
              </a:rPr>
              <a:t> Sci U S A. 1969 May;63(1):78-85</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1508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6D12C-E49B-4001-C7B0-4EE2D551281A}"/>
              </a:ext>
            </a:extLst>
          </p:cNvPr>
          <p:cNvSpPr>
            <a:spLocks noGrp="1"/>
          </p:cNvSpPr>
          <p:nvPr>
            <p:ph type="title"/>
          </p:nvPr>
        </p:nvSpPr>
        <p:spPr/>
        <p:txBody>
          <a:bodyPr/>
          <a:lstStyle/>
          <a:p>
            <a:r>
              <a:rPr lang="en-US"/>
              <a:t>Figure 2 Take Home</a:t>
            </a:r>
          </a:p>
        </p:txBody>
      </p:sp>
      <p:sp>
        <p:nvSpPr>
          <p:cNvPr id="3" name="Content Placeholder 2">
            <a:extLst>
              <a:ext uri="{FF2B5EF4-FFF2-40B4-BE49-F238E27FC236}">
                <a16:creationId xmlns:a16="http://schemas.microsoft.com/office/drawing/2014/main" id="{0ED6148F-38D9-D9EF-A409-298F434031A3}"/>
              </a:ext>
            </a:extLst>
          </p:cNvPr>
          <p:cNvSpPr>
            <a:spLocks noGrp="1"/>
          </p:cNvSpPr>
          <p:nvPr>
            <p:ph idx="1"/>
          </p:nvPr>
        </p:nvSpPr>
        <p:spPr/>
        <p:txBody>
          <a:bodyPr>
            <a:normAutofit lnSpcReduction="10000"/>
          </a:bodyPr>
          <a:lstStyle/>
          <a:p>
            <a:r>
              <a:rPr lang="en-US" dirty="0"/>
              <a:t>RBD-binding memory B cells increased between 1.3 and 6.2 months (n=21)</a:t>
            </a:r>
          </a:p>
          <a:p>
            <a:pPr lvl="1"/>
            <a:r>
              <a:rPr lang="en-US" dirty="0"/>
              <a:t>Possible increase in specificity for antigen?</a:t>
            </a:r>
          </a:p>
          <a:p>
            <a:pPr marL="0" indent="0">
              <a:buNone/>
            </a:pPr>
            <a:endParaRPr lang="en-US" dirty="0"/>
          </a:p>
          <a:p>
            <a:r>
              <a:rPr lang="en-US" dirty="0"/>
              <a:t>Average number of nucleotide mutations in heavy and light chains significantly increased (n=6)</a:t>
            </a:r>
          </a:p>
          <a:p>
            <a:pPr lvl="1"/>
            <a:r>
              <a:rPr lang="en-US" dirty="0"/>
              <a:t>Mutations correlated with binding specificity?</a:t>
            </a:r>
          </a:p>
          <a:p>
            <a:endParaRPr lang="en-US" dirty="0"/>
          </a:p>
          <a:p>
            <a:r>
              <a:rPr lang="en-US" dirty="0"/>
              <a:t> Overall increased clonal recycling of the B cell memory compartment between two time points in examined subjects</a:t>
            </a:r>
          </a:p>
          <a:p>
            <a:endParaRPr lang="en-US" dirty="0"/>
          </a:p>
          <a:p>
            <a:pPr marL="0" indent="0">
              <a:buNone/>
            </a:pPr>
            <a:endParaRPr lang="en-US" dirty="0"/>
          </a:p>
        </p:txBody>
      </p:sp>
    </p:spTree>
    <p:extLst>
      <p:ext uri="{BB962C8B-B14F-4D97-AF65-F5344CB8AC3E}">
        <p14:creationId xmlns:p14="http://schemas.microsoft.com/office/powerpoint/2010/main" val="2822134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BDFA2-00A9-AC43-E715-F9A8A27919E4}"/>
              </a:ext>
            </a:extLst>
          </p:cNvPr>
          <p:cNvSpPr>
            <a:spLocks noGrp="1"/>
          </p:cNvSpPr>
          <p:nvPr>
            <p:ph type="title"/>
          </p:nvPr>
        </p:nvSpPr>
        <p:spPr>
          <a:xfrm>
            <a:off x="0" y="12708"/>
            <a:ext cx="12192000" cy="1325563"/>
          </a:xfrm>
        </p:spPr>
        <p:txBody>
          <a:bodyPr>
            <a:normAutofit/>
          </a:bodyPr>
          <a:lstStyle/>
          <a:p>
            <a:pPr algn="ctr"/>
            <a:r>
              <a:rPr lang="en-US" dirty="0"/>
              <a:t>Shared Antibodies Across Time Points Decreased</a:t>
            </a:r>
          </a:p>
        </p:txBody>
      </p:sp>
      <p:pic>
        <p:nvPicPr>
          <p:cNvPr id="5" name="Content Placeholder 4" descr="Chart, scatter chart&#10;&#10;Description automatically generated">
            <a:extLst>
              <a:ext uri="{FF2B5EF4-FFF2-40B4-BE49-F238E27FC236}">
                <a16:creationId xmlns:a16="http://schemas.microsoft.com/office/drawing/2014/main" id="{D5730189-9104-ECF7-CAC5-2C60E814A38D}"/>
              </a:ext>
            </a:extLst>
          </p:cNvPr>
          <p:cNvPicPr>
            <a:picLocks noGrp="1" noChangeAspect="1"/>
          </p:cNvPicPr>
          <p:nvPr>
            <p:ph idx="1"/>
          </p:nvPr>
        </p:nvPicPr>
        <p:blipFill>
          <a:blip r:embed="rId3"/>
          <a:stretch>
            <a:fillRect/>
          </a:stretch>
        </p:blipFill>
        <p:spPr>
          <a:xfrm>
            <a:off x="3111500" y="2817010"/>
            <a:ext cx="5969000" cy="3365500"/>
          </a:xfrm>
        </p:spPr>
      </p:pic>
      <p:sp>
        <p:nvSpPr>
          <p:cNvPr id="3" name="TextBox 2">
            <a:extLst>
              <a:ext uri="{FF2B5EF4-FFF2-40B4-BE49-F238E27FC236}">
                <a16:creationId xmlns:a16="http://schemas.microsoft.com/office/drawing/2014/main" id="{4C38B8A5-FBCD-8557-1AAD-8CF7FD560C4F}"/>
              </a:ext>
            </a:extLst>
          </p:cNvPr>
          <p:cNvSpPr txBox="1"/>
          <p:nvPr/>
        </p:nvSpPr>
        <p:spPr>
          <a:xfrm>
            <a:off x="263471" y="5997844"/>
            <a:ext cx="2999283" cy="369332"/>
          </a:xfrm>
          <a:prstGeom prst="rect">
            <a:avLst/>
          </a:prstGeom>
          <a:noFill/>
        </p:spPr>
        <p:txBody>
          <a:bodyPr wrap="none" rtlCol="0">
            <a:spAutoFit/>
          </a:bodyPr>
          <a:lstStyle/>
          <a:p>
            <a:r>
              <a:rPr lang="en-US" dirty="0"/>
              <a:t>EC</a:t>
            </a:r>
            <a:r>
              <a:rPr lang="en-US" baseline="-25000" dirty="0"/>
              <a:t>50</a:t>
            </a:r>
            <a:r>
              <a:rPr lang="en-US" dirty="0"/>
              <a:t>= effective concentration</a:t>
            </a:r>
          </a:p>
        </p:txBody>
      </p:sp>
      <p:sp>
        <p:nvSpPr>
          <p:cNvPr id="4" name="TextBox 3">
            <a:extLst>
              <a:ext uri="{FF2B5EF4-FFF2-40B4-BE49-F238E27FC236}">
                <a16:creationId xmlns:a16="http://schemas.microsoft.com/office/drawing/2014/main" id="{E61A10D5-CD8F-FDF2-6DD2-4BD9FF1F5AD2}"/>
              </a:ext>
            </a:extLst>
          </p:cNvPr>
          <p:cNvSpPr txBox="1"/>
          <p:nvPr/>
        </p:nvSpPr>
        <p:spPr>
          <a:xfrm>
            <a:off x="3574943" y="2004488"/>
            <a:ext cx="2386738" cy="646331"/>
          </a:xfrm>
          <a:prstGeom prst="rect">
            <a:avLst/>
          </a:prstGeom>
          <a:noFill/>
        </p:spPr>
        <p:txBody>
          <a:bodyPr wrap="square" rtlCol="0">
            <a:spAutoFit/>
          </a:bodyPr>
          <a:lstStyle/>
          <a:p>
            <a:pPr algn="ctr"/>
            <a:r>
              <a:rPr lang="en-US" dirty="0"/>
              <a:t>All Antibodies Present in All Samples</a:t>
            </a:r>
          </a:p>
        </p:txBody>
      </p:sp>
      <p:sp>
        <p:nvSpPr>
          <p:cNvPr id="6" name="TextBox 5">
            <a:extLst>
              <a:ext uri="{FF2B5EF4-FFF2-40B4-BE49-F238E27FC236}">
                <a16:creationId xmlns:a16="http://schemas.microsoft.com/office/drawing/2014/main" id="{813AC030-8364-1E22-28A7-A17FF5509C4A}"/>
              </a:ext>
            </a:extLst>
          </p:cNvPr>
          <p:cNvSpPr txBox="1"/>
          <p:nvPr/>
        </p:nvSpPr>
        <p:spPr>
          <a:xfrm>
            <a:off x="6096000" y="1986013"/>
            <a:ext cx="3115159" cy="646331"/>
          </a:xfrm>
          <a:prstGeom prst="rect">
            <a:avLst/>
          </a:prstGeom>
          <a:noFill/>
        </p:spPr>
        <p:txBody>
          <a:bodyPr wrap="square" rtlCol="0">
            <a:spAutoFit/>
          </a:bodyPr>
          <a:lstStyle/>
          <a:p>
            <a:pPr algn="ctr"/>
            <a:r>
              <a:rPr lang="en-US" dirty="0"/>
              <a:t>Antibodies that are Present at Both Time Points</a:t>
            </a:r>
          </a:p>
        </p:txBody>
      </p:sp>
    </p:spTree>
    <p:extLst>
      <p:ext uri="{BB962C8B-B14F-4D97-AF65-F5344CB8AC3E}">
        <p14:creationId xmlns:p14="http://schemas.microsoft.com/office/powerpoint/2010/main" val="1172549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97908-7D1C-BC7E-58DE-0FD6490A0EEF}"/>
              </a:ext>
            </a:extLst>
          </p:cNvPr>
          <p:cNvSpPr>
            <a:spLocks noGrp="1"/>
          </p:cNvSpPr>
          <p:nvPr>
            <p:ph type="title"/>
          </p:nvPr>
        </p:nvSpPr>
        <p:spPr/>
        <p:txBody>
          <a:bodyPr/>
          <a:lstStyle/>
          <a:p>
            <a:r>
              <a:rPr lang="en-US" dirty="0"/>
              <a:t>Mutants Chosen to Investigate</a:t>
            </a:r>
            <a:endParaRPr lang="en-US"/>
          </a:p>
        </p:txBody>
      </p:sp>
      <p:pic>
        <p:nvPicPr>
          <p:cNvPr id="5" name="Content Placeholder 4" descr="Chart&#10;&#10;Description automatically generated with medium confidence">
            <a:extLst>
              <a:ext uri="{FF2B5EF4-FFF2-40B4-BE49-F238E27FC236}">
                <a16:creationId xmlns:a16="http://schemas.microsoft.com/office/drawing/2014/main" id="{F292F41A-EAD5-0823-7774-6D86BF189706}"/>
              </a:ext>
            </a:extLst>
          </p:cNvPr>
          <p:cNvPicPr>
            <a:picLocks noGrp="1" noChangeAspect="1"/>
          </p:cNvPicPr>
          <p:nvPr>
            <p:ph idx="1"/>
          </p:nvPr>
        </p:nvPicPr>
        <p:blipFill>
          <a:blip r:embed="rId3"/>
          <a:stretch>
            <a:fillRect/>
          </a:stretch>
        </p:blipFill>
        <p:spPr>
          <a:xfrm>
            <a:off x="838200" y="1961116"/>
            <a:ext cx="10515600" cy="4080356"/>
          </a:xfrm>
        </p:spPr>
      </p:pic>
    </p:spTree>
    <p:extLst>
      <p:ext uri="{BB962C8B-B14F-4D97-AF65-F5344CB8AC3E}">
        <p14:creationId xmlns:p14="http://schemas.microsoft.com/office/powerpoint/2010/main" val="2288704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B16BB-2841-8AC3-FD00-8D306DC57D43}"/>
              </a:ext>
            </a:extLst>
          </p:cNvPr>
          <p:cNvSpPr>
            <a:spLocks noGrp="1"/>
          </p:cNvSpPr>
          <p:nvPr>
            <p:ph type="title"/>
          </p:nvPr>
        </p:nvSpPr>
        <p:spPr>
          <a:xfrm>
            <a:off x="0" y="131526"/>
            <a:ext cx="12192000" cy="1325563"/>
          </a:xfrm>
        </p:spPr>
        <p:txBody>
          <a:bodyPr>
            <a:normAutofit/>
          </a:bodyPr>
          <a:lstStyle/>
          <a:p>
            <a:pPr algn="ctr"/>
            <a:r>
              <a:rPr lang="en-US" sz="4200" dirty="0"/>
              <a:t>Antibodies were Unable to Bind to Some Mutated RBD</a:t>
            </a:r>
          </a:p>
        </p:txBody>
      </p:sp>
      <p:pic>
        <p:nvPicPr>
          <p:cNvPr id="11" name="Picture 10" descr="Chart, histogram&#10;&#10;Description automatically generated">
            <a:extLst>
              <a:ext uri="{FF2B5EF4-FFF2-40B4-BE49-F238E27FC236}">
                <a16:creationId xmlns:a16="http://schemas.microsoft.com/office/drawing/2014/main" id="{BA6C218E-633E-630C-B55D-F2B7F2983A69}"/>
              </a:ext>
            </a:extLst>
          </p:cNvPr>
          <p:cNvPicPr>
            <a:picLocks noChangeAspect="1"/>
          </p:cNvPicPr>
          <p:nvPr/>
        </p:nvPicPr>
        <p:blipFill>
          <a:blip r:embed="rId3"/>
          <a:stretch>
            <a:fillRect/>
          </a:stretch>
        </p:blipFill>
        <p:spPr>
          <a:xfrm>
            <a:off x="1078370" y="3990130"/>
            <a:ext cx="9297780" cy="2518920"/>
          </a:xfrm>
          <a:prstGeom prst="rect">
            <a:avLst/>
          </a:prstGeom>
        </p:spPr>
      </p:pic>
      <p:pic>
        <p:nvPicPr>
          <p:cNvPr id="15" name="Content Placeholder 14" descr="Chart, histogram&#10;&#10;Description automatically generated">
            <a:extLst>
              <a:ext uri="{FF2B5EF4-FFF2-40B4-BE49-F238E27FC236}">
                <a16:creationId xmlns:a16="http://schemas.microsoft.com/office/drawing/2014/main" id="{54BCF168-2FCC-46D0-3625-913988ADE95B}"/>
              </a:ext>
            </a:extLst>
          </p:cNvPr>
          <p:cNvPicPr>
            <a:picLocks noGrp="1" noChangeAspect="1"/>
          </p:cNvPicPr>
          <p:nvPr>
            <p:ph idx="1"/>
          </p:nvPr>
        </p:nvPicPr>
        <p:blipFill>
          <a:blip r:embed="rId4"/>
          <a:stretch>
            <a:fillRect/>
          </a:stretch>
        </p:blipFill>
        <p:spPr>
          <a:xfrm>
            <a:off x="1078370" y="1432910"/>
            <a:ext cx="7315200" cy="2557220"/>
          </a:xfrm>
        </p:spPr>
      </p:pic>
    </p:spTree>
    <p:extLst>
      <p:ext uri="{BB962C8B-B14F-4D97-AF65-F5344CB8AC3E}">
        <p14:creationId xmlns:p14="http://schemas.microsoft.com/office/powerpoint/2010/main" val="1395065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8D3B9-69EE-C02F-4867-170D991033A5}"/>
              </a:ext>
            </a:extLst>
          </p:cNvPr>
          <p:cNvSpPr>
            <a:spLocks noGrp="1"/>
          </p:cNvSpPr>
          <p:nvPr>
            <p:ph type="title"/>
          </p:nvPr>
        </p:nvSpPr>
        <p:spPr/>
        <p:txBody>
          <a:bodyPr/>
          <a:lstStyle/>
          <a:p>
            <a:r>
              <a:rPr lang="en-US"/>
              <a:t>Figure 3 Take Home</a:t>
            </a:r>
          </a:p>
        </p:txBody>
      </p:sp>
      <p:sp>
        <p:nvSpPr>
          <p:cNvPr id="3" name="Content Placeholder 2">
            <a:extLst>
              <a:ext uri="{FF2B5EF4-FFF2-40B4-BE49-F238E27FC236}">
                <a16:creationId xmlns:a16="http://schemas.microsoft.com/office/drawing/2014/main" id="{7C3425E1-7106-7754-2486-6553ADB71C09}"/>
              </a:ext>
            </a:extLst>
          </p:cNvPr>
          <p:cNvSpPr>
            <a:spLocks noGrp="1"/>
          </p:cNvSpPr>
          <p:nvPr>
            <p:ph idx="1"/>
          </p:nvPr>
        </p:nvSpPr>
        <p:spPr/>
        <p:txBody>
          <a:bodyPr/>
          <a:lstStyle/>
          <a:p>
            <a:r>
              <a:rPr lang="en-US" dirty="0"/>
              <a:t>The number of shared monoclonal antibodies across time diminished</a:t>
            </a:r>
          </a:p>
          <a:p>
            <a:endParaRPr lang="en-US" dirty="0"/>
          </a:p>
          <a:p>
            <a:r>
              <a:rPr lang="en-US" dirty="0"/>
              <a:t>Antibodies demonstrate binding specificity to epitopes of the viral particle’s mutated RDB</a:t>
            </a:r>
          </a:p>
          <a:p>
            <a:pPr lvl="1"/>
            <a:r>
              <a:rPr lang="en-US" dirty="0"/>
              <a:t>Antibodies can evolve to accommodate for continuously mutating virus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24864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8EBCC-A5B3-D1A5-B61E-EE497FF981CE}"/>
              </a:ext>
            </a:extLst>
          </p:cNvPr>
          <p:cNvSpPr>
            <a:spLocks noGrp="1"/>
          </p:cNvSpPr>
          <p:nvPr>
            <p:ph type="title"/>
          </p:nvPr>
        </p:nvSpPr>
        <p:spPr>
          <a:xfrm>
            <a:off x="-410136" y="184150"/>
            <a:ext cx="13012271" cy="1325563"/>
          </a:xfrm>
        </p:spPr>
        <p:txBody>
          <a:bodyPr>
            <a:normAutofit/>
          </a:bodyPr>
          <a:lstStyle/>
          <a:p>
            <a:pPr algn="ctr"/>
            <a:r>
              <a:rPr lang="en-US" sz="4200" dirty="0"/>
              <a:t>Neutralizing Monoclonal Antibodies Decrease with Time</a:t>
            </a:r>
          </a:p>
        </p:txBody>
      </p:sp>
      <p:pic>
        <p:nvPicPr>
          <p:cNvPr id="5" name="Content Placeholder 4" descr="Chart, scatter chart&#10;&#10;Description automatically generated">
            <a:extLst>
              <a:ext uri="{FF2B5EF4-FFF2-40B4-BE49-F238E27FC236}">
                <a16:creationId xmlns:a16="http://schemas.microsoft.com/office/drawing/2014/main" id="{234AC147-6E51-D318-8240-8652A1AF53FE}"/>
              </a:ext>
            </a:extLst>
          </p:cNvPr>
          <p:cNvPicPr>
            <a:picLocks noGrp="1" noChangeAspect="1"/>
          </p:cNvPicPr>
          <p:nvPr>
            <p:ph idx="1"/>
          </p:nvPr>
        </p:nvPicPr>
        <p:blipFill>
          <a:blip r:embed="rId3"/>
          <a:stretch>
            <a:fillRect/>
          </a:stretch>
        </p:blipFill>
        <p:spPr>
          <a:xfrm>
            <a:off x="2748074" y="2424366"/>
            <a:ext cx="6695850" cy="4351338"/>
          </a:xfrm>
        </p:spPr>
      </p:pic>
      <p:sp>
        <p:nvSpPr>
          <p:cNvPr id="3" name="TextBox 2">
            <a:extLst>
              <a:ext uri="{FF2B5EF4-FFF2-40B4-BE49-F238E27FC236}">
                <a16:creationId xmlns:a16="http://schemas.microsoft.com/office/drawing/2014/main" id="{C6B926C1-BC76-9FD4-88F0-1A5F4EC3ABC6}"/>
              </a:ext>
            </a:extLst>
          </p:cNvPr>
          <p:cNvSpPr txBox="1"/>
          <p:nvPr/>
        </p:nvSpPr>
        <p:spPr>
          <a:xfrm>
            <a:off x="79513" y="6492875"/>
            <a:ext cx="3119315" cy="369332"/>
          </a:xfrm>
          <a:prstGeom prst="rect">
            <a:avLst/>
          </a:prstGeom>
          <a:noFill/>
        </p:spPr>
        <p:txBody>
          <a:bodyPr wrap="none" rtlCol="0">
            <a:spAutoFit/>
          </a:bodyPr>
          <a:lstStyle/>
          <a:p>
            <a:r>
              <a:rPr lang="en-US"/>
              <a:t>IC</a:t>
            </a:r>
            <a:r>
              <a:rPr lang="en-US" baseline="-25000"/>
              <a:t>50</a:t>
            </a:r>
            <a:r>
              <a:rPr lang="en-US"/>
              <a:t> = Inhibitory Concentration</a:t>
            </a:r>
          </a:p>
        </p:txBody>
      </p:sp>
      <p:sp>
        <p:nvSpPr>
          <p:cNvPr id="4" name="TextBox 3">
            <a:extLst>
              <a:ext uri="{FF2B5EF4-FFF2-40B4-BE49-F238E27FC236}">
                <a16:creationId xmlns:a16="http://schemas.microsoft.com/office/drawing/2014/main" id="{0BC8E5EC-90A9-465E-2BC7-C6AA7DE145E7}"/>
              </a:ext>
            </a:extLst>
          </p:cNvPr>
          <p:cNvSpPr txBox="1"/>
          <p:nvPr/>
        </p:nvSpPr>
        <p:spPr>
          <a:xfrm>
            <a:off x="3807708" y="1653111"/>
            <a:ext cx="2386738" cy="646331"/>
          </a:xfrm>
          <a:prstGeom prst="rect">
            <a:avLst/>
          </a:prstGeom>
          <a:noFill/>
        </p:spPr>
        <p:txBody>
          <a:bodyPr wrap="square" rtlCol="0">
            <a:spAutoFit/>
          </a:bodyPr>
          <a:lstStyle/>
          <a:p>
            <a:pPr algn="ctr"/>
            <a:r>
              <a:rPr lang="en-US"/>
              <a:t>All Antibodies Present in All Samples</a:t>
            </a:r>
          </a:p>
        </p:txBody>
      </p:sp>
      <p:sp>
        <p:nvSpPr>
          <p:cNvPr id="6" name="TextBox 5">
            <a:extLst>
              <a:ext uri="{FF2B5EF4-FFF2-40B4-BE49-F238E27FC236}">
                <a16:creationId xmlns:a16="http://schemas.microsoft.com/office/drawing/2014/main" id="{BE5D2C82-0C58-27CE-CCA7-31211D9319F6}"/>
              </a:ext>
            </a:extLst>
          </p:cNvPr>
          <p:cNvSpPr txBox="1"/>
          <p:nvPr/>
        </p:nvSpPr>
        <p:spPr>
          <a:xfrm>
            <a:off x="6328765" y="1634636"/>
            <a:ext cx="3115159" cy="646331"/>
          </a:xfrm>
          <a:prstGeom prst="rect">
            <a:avLst/>
          </a:prstGeom>
          <a:noFill/>
        </p:spPr>
        <p:txBody>
          <a:bodyPr wrap="square" rtlCol="0">
            <a:spAutoFit/>
          </a:bodyPr>
          <a:lstStyle/>
          <a:p>
            <a:pPr algn="ctr"/>
            <a:r>
              <a:rPr lang="en-US"/>
              <a:t>Antibodies that are Present at Both Time Points</a:t>
            </a:r>
          </a:p>
        </p:txBody>
      </p:sp>
    </p:spTree>
    <p:extLst>
      <p:ext uri="{BB962C8B-B14F-4D97-AF65-F5344CB8AC3E}">
        <p14:creationId xmlns:p14="http://schemas.microsoft.com/office/powerpoint/2010/main" val="2879637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81712-FDC5-1984-30D3-16EC71A02D78}"/>
              </a:ext>
            </a:extLst>
          </p:cNvPr>
          <p:cNvSpPr>
            <a:spLocks noGrp="1"/>
          </p:cNvSpPr>
          <p:nvPr>
            <p:ph type="title"/>
          </p:nvPr>
        </p:nvSpPr>
        <p:spPr>
          <a:xfrm>
            <a:off x="-973530" y="153192"/>
            <a:ext cx="14238157" cy="1325563"/>
          </a:xfrm>
        </p:spPr>
        <p:txBody>
          <a:bodyPr>
            <a:normAutofit/>
          </a:bodyPr>
          <a:lstStyle/>
          <a:p>
            <a:pPr algn="ctr"/>
            <a:r>
              <a:rPr lang="en-US" sz="3900"/>
              <a:t>IC</a:t>
            </a:r>
            <a:r>
              <a:rPr lang="en-US" sz="3900" baseline="-25000"/>
              <a:t>50</a:t>
            </a:r>
            <a:r>
              <a:rPr lang="en-US" sz="3900"/>
              <a:t> Values Decrease After 6.2 Months PI for Mutant Variants</a:t>
            </a:r>
          </a:p>
        </p:txBody>
      </p:sp>
      <p:pic>
        <p:nvPicPr>
          <p:cNvPr id="5" name="Content Placeholder 4" descr="Chart&#10;&#10;Description automatically generated">
            <a:extLst>
              <a:ext uri="{FF2B5EF4-FFF2-40B4-BE49-F238E27FC236}">
                <a16:creationId xmlns:a16="http://schemas.microsoft.com/office/drawing/2014/main" id="{D75C641E-2A60-42C9-A3FE-550793AD5794}"/>
              </a:ext>
            </a:extLst>
          </p:cNvPr>
          <p:cNvPicPr>
            <a:picLocks noGrp="1" noChangeAspect="1"/>
          </p:cNvPicPr>
          <p:nvPr>
            <p:ph idx="1"/>
          </p:nvPr>
        </p:nvPicPr>
        <p:blipFill>
          <a:blip r:embed="rId3"/>
          <a:stretch>
            <a:fillRect/>
          </a:stretch>
        </p:blipFill>
        <p:spPr>
          <a:xfrm>
            <a:off x="215599" y="1690688"/>
            <a:ext cx="6695850" cy="4351338"/>
          </a:xfrm>
        </p:spPr>
      </p:pic>
      <p:pic>
        <p:nvPicPr>
          <p:cNvPr id="7" name="Picture 6" descr="Table&#10;&#10;Description automatically generated">
            <a:extLst>
              <a:ext uri="{FF2B5EF4-FFF2-40B4-BE49-F238E27FC236}">
                <a16:creationId xmlns:a16="http://schemas.microsoft.com/office/drawing/2014/main" id="{64C2237A-EA55-B465-101A-E991D7D9EF36}"/>
              </a:ext>
            </a:extLst>
          </p:cNvPr>
          <p:cNvPicPr>
            <a:picLocks noChangeAspect="1"/>
          </p:cNvPicPr>
          <p:nvPr/>
        </p:nvPicPr>
        <p:blipFill>
          <a:blip r:embed="rId4"/>
          <a:stretch>
            <a:fillRect/>
          </a:stretch>
        </p:blipFill>
        <p:spPr>
          <a:xfrm>
            <a:off x="6145549" y="1862992"/>
            <a:ext cx="6046451" cy="3953192"/>
          </a:xfrm>
          <a:prstGeom prst="rect">
            <a:avLst/>
          </a:prstGeom>
        </p:spPr>
      </p:pic>
      <p:sp>
        <p:nvSpPr>
          <p:cNvPr id="3" name="TextBox 2">
            <a:extLst>
              <a:ext uri="{FF2B5EF4-FFF2-40B4-BE49-F238E27FC236}">
                <a16:creationId xmlns:a16="http://schemas.microsoft.com/office/drawing/2014/main" id="{04D68B8E-5800-8697-0C9D-65874A0AF443}"/>
              </a:ext>
            </a:extLst>
          </p:cNvPr>
          <p:cNvSpPr txBox="1"/>
          <p:nvPr/>
        </p:nvSpPr>
        <p:spPr>
          <a:xfrm>
            <a:off x="0" y="6539980"/>
            <a:ext cx="3443058" cy="369332"/>
          </a:xfrm>
          <a:prstGeom prst="rect">
            <a:avLst/>
          </a:prstGeom>
          <a:noFill/>
        </p:spPr>
        <p:txBody>
          <a:bodyPr wrap="none" rtlCol="0">
            <a:spAutoFit/>
          </a:bodyPr>
          <a:lstStyle/>
          <a:p>
            <a:r>
              <a:rPr lang="en-US"/>
              <a:t>RLU = Relative Luminescence Units</a:t>
            </a:r>
          </a:p>
        </p:txBody>
      </p:sp>
    </p:spTree>
    <p:extLst>
      <p:ext uri="{BB962C8B-B14F-4D97-AF65-F5344CB8AC3E}">
        <p14:creationId xmlns:p14="http://schemas.microsoft.com/office/powerpoint/2010/main" val="1610525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F933-5912-D4E9-AAA2-91393C08E614}"/>
              </a:ext>
            </a:extLst>
          </p:cNvPr>
          <p:cNvSpPr>
            <a:spLocks noGrp="1"/>
          </p:cNvSpPr>
          <p:nvPr>
            <p:ph type="title"/>
          </p:nvPr>
        </p:nvSpPr>
        <p:spPr/>
        <p:txBody>
          <a:bodyPr/>
          <a:lstStyle/>
          <a:p>
            <a:r>
              <a:rPr lang="en-US"/>
              <a:t>Mutation Varies Directly or Adjacent to RBD</a:t>
            </a:r>
          </a:p>
        </p:txBody>
      </p:sp>
      <p:pic>
        <p:nvPicPr>
          <p:cNvPr id="5" name="Content Placeholder 4" descr="Map&#10;&#10;Description automatically generated">
            <a:extLst>
              <a:ext uri="{FF2B5EF4-FFF2-40B4-BE49-F238E27FC236}">
                <a16:creationId xmlns:a16="http://schemas.microsoft.com/office/drawing/2014/main" id="{C2713017-83C9-6B26-CDB8-A0F2044A392C}"/>
              </a:ext>
            </a:extLst>
          </p:cNvPr>
          <p:cNvPicPr>
            <a:picLocks noGrp="1" noChangeAspect="1"/>
          </p:cNvPicPr>
          <p:nvPr>
            <p:ph idx="1"/>
          </p:nvPr>
        </p:nvPicPr>
        <p:blipFill>
          <a:blip r:embed="rId3"/>
          <a:stretch>
            <a:fillRect/>
          </a:stretch>
        </p:blipFill>
        <p:spPr>
          <a:xfrm>
            <a:off x="99647" y="3000705"/>
            <a:ext cx="2894680" cy="2196811"/>
          </a:xfrm>
        </p:spPr>
      </p:pic>
      <p:pic>
        <p:nvPicPr>
          <p:cNvPr id="4" name="Picture 3" descr="A map of the world&#10;&#10;Description automatically generated with medium confidence">
            <a:extLst>
              <a:ext uri="{FF2B5EF4-FFF2-40B4-BE49-F238E27FC236}">
                <a16:creationId xmlns:a16="http://schemas.microsoft.com/office/drawing/2014/main" id="{FA63DA49-3F3A-6904-DD3D-02CA198C24EA}"/>
              </a:ext>
            </a:extLst>
          </p:cNvPr>
          <p:cNvPicPr>
            <a:picLocks noChangeAspect="1"/>
          </p:cNvPicPr>
          <p:nvPr/>
        </p:nvPicPr>
        <p:blipFill>
          <a:blip r:embed="rId4"/>
          <a:stretch>
            <a:fillRect/>
          </a:stretch>
        </p:blipFill>
        <p:spPr>
          <a:xfrm>
            <a:off x="2894681" y="2801473"/>
            <a:ext cx="9297320" cy="2396043"/>
          </a:xfrm>
          <a:prstGeom prst="rect">
            <a:avLst/>
          </a:prstGeom>
        </p:spPr>
      </p:pic>
      <p:sp>
        <p:nvSpPr>
          <p:cNvPr id="3" name="TextBox 2">
            <a:extLst>
              <a:ext uri="{FF2B5EF4-FFF2-40B4-BE49-F238E27FC236}">
                <a16:creationId xmlns:a16="http://schemas.microsoft.com/office/drawing/2014/main" id="{ED00BE8A-CD7C-8406-DD93-EBDEEBAA79B7}"/>
              </a:ext>
            </a:extLst>
          </p:cNvPr>
          <p:cNvSpPr txBox="1"/>
          <p:nvPr/>
        </p:nvSpPr>
        <p:spPr>
          <a:xfrm>
            <a:off x="740229" y="2786743"/>
            <a:ext cx="1258678" cy="307777"/>
          </a:xfrm>
          <a:prstGeom prst="rect">
            <a:avLst/>
          </a:prstGeom>
          <a:noFill/>
        </p:spPr>
        <p:txBody>
          <a:bodyPr wrap="none" rtlCol="0">
            <a:spAutoFit/>
          </a:bodyPr>
          <a:lstStyle/>
          <a:p>
            <a:r>
              <a:rPr lang="en-US" sz="1400"/>
              <a:t>Model of C051</a:t>
            </a:r>
          </a:p>
        </p:txBody>
      </p:sp>
      <p:sp>
        <p:nvSpPr>
          <p:cNvPr id="6" name="TextBox 5">
            <a:extLst>
              <a:ext uri="{FF2B5EF4-FFF2-40B4-BE49-F238E27FC236}">
                <a16:creationId xmlns:a16="http://schemas.microsoft.com/office/drawing/2014/main" id="{CB4A2A15-10E9-7A96-14E7-AA3CC32B29B2}"/>
              </a:ext>
            </a:extLst>
          </p:cNvPr>
          <p:cNvSpPr txBox="1"/>
          <p:nvPr/>
        </p:nvSpPr>
        <p:spPr>
          <a:xfrm>
            <a:off x="4095298" y="5498800"/>
            <a:ext cx="8096702" cy="1143070"/>
          </a:xfrm>
          <a:prstGeom prst="rect">
            <a:avLst/>
          </a:prstGeom>
          <a:noFill/>
        </p:spPr>
        <p:txBody>
          <a:bodyPr wrap="square" rtlCol="0">
            <a:spAutoFit/>
          </a:bodyPr>
          <a:lstStyle/>
          <a:p>
            <a:pPr>
              <a:lnSpc>
                <a:spcPct val="150000"/>
              </a:lnSpc>
            </a:pPr>
            <a:r>
              <a:rPr lang="en-US" sz="2400"/>
              <a:t>Memory B cells evolved during the observation period, express antibodies with increased neutralizing potency and breadth</a:t>
            </a:r>
          </a:p>
        </p:txBody>
      </p:sp>
    </p:spTree>
    <p:extLst>
      <p:ext uri="{BB962C8B-B14F-4D97-AF65-F5344CB8AC3E}">
        <p14:creationId xmlns:p14="http://schemas.microsoft.com/office/powerpoint/2010/main" val="179098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42711-CE5C-BF12-DF3A-07D2C5503AAB}"/>
              </a:ext>
            </a:extLst>
          </p:cNvPr>
          <p:cNvSpPr>
            <a:spLocks noGrp="1"/>
          </p:cNvSpPr>
          <p:nvPr>
            <p:ph type="title"/>
          </p:nvPr>
        </p:nvSpPr>
        <p:spPr>
          <a:xfrm>
            <a:off x="-318052" y="-231653"/>
            <a:ext cx="12828104" cy="1325563"/>
          </a:xfrm>
        </p:spPr>
        <p:txBody>
          <a:bodyPr>
            <a:normAutofit/>
          </a:bodyPr>
          <a:lstStyle/>
          <a:p>
            <a:pPr algn="ctr"/>
            <a:r>
              <a:rPr lang="en-US" sz="3800"/>
              <a:t>ACE2 &amp; SARS-CoV-2 N Protein are Detected in GI Tract</a:t>
            </a:r>
          </a:p>
        </p:txBody>
      </p:sp>
      <p:pic>
        <p:nvPicPr>
          <p:cNvPr id="5" name="Content Placeholder 4" descr="A picture containing text&#10;&#10;Description automatically generated">
            <a:extLst>
              <a:ext uri="{FF2B5EF4-FFF2-40B4-BE49-F238E27FC236}">
                <a16:creationId xmlns:a16="http://schemas.microsoft.com/office/drawing/2014/main" id="{EDA8E83D-26F7-1772-72FF-51FCF146F2F3}"/>
              </a:ext>
            </a:extLst>
          </p:cNvPr>
          <p:cNvPicPr>
            <a:picLocks noGrp="1" noChangeAspect="1"/>
          </p:cNvPicPr>
          <p:nvPr>
            <p:ph idx="1"/>
          </p:nvPr>
        </p:nvPicPr>
        <p:blipFill>
          <a:blip r:embed="rId3"/>
          <a:stretch>
            <a:fillRect/>
          </a:stretch>
        </p:blipFill>
        <p:spPr>
          <a:xfrm>
            <a:off x="287047" y="2760693"/>
            <a:ext cx="6205263" cy="3440602"/>
          </a:xfrm>
        </p:spPr>
      </p:pic>
      <p:pic>
        <p:nvPicPr>
          <p:cNvPr id="7" name="Picture 6" descr="A picture containing text, colorful&#10;&#10;Description automatically generated">
            <a:extLst>
              <a:ext uri="{FF2B5EF4-FFF2-40B4-BE49-F238E27FC236}">
                <a16:creationId xmlns:a16="http://schemas.microsoft.com/office/drawing/2014/main" id="{E94BF6EE-9C86-F669-D713-68361CD24278}"/>
              </a:ext>
            </a:extLst>
          </p:cNvPr>
          <p:cNvPicPr>
            <a:picLocks noChangeAspect="1"/>
          </p:cNvPicPr>
          <p:nvPr/>
        </p:nvPicPr>
        <p:blipFill rotWithShape="1">
          <a:blip r:embed="rId4"/>
          <a:srcRect r="38647"/>
          <a:stretch/>
        </p:blipFill>
        <p:spPr>
          <a:xfrm>
            <a:off x="205464" y="831169"/>
            <a:ext cx="4803871" cy="1886989"/>
          </a:xfrm>
          <a:prstGeom prst="rect">
            <a:avLst/>
          </a:prstGeom>
        </p:spPr>
      </p:pic>
      <p:pic>
        <p:nvPicPr>
          <p:cNvPr id="1026" name="Picture 2" descr="Fig 1.0 - The anatomical divisions of the small intestine.">
            <a:extLst>
              <a:ext uri="{FF2B5EF4-FFF2-40B4-BE49-F238E27FC236}">
                <a16:creationId xmlns:a16="http://schemas.microsoft.com/office/drawing/2014/main" id="{07D93EC1-F953-7AB2-2D6E-0E15CF295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5361" y="3591863"/>
            <a:ext cx="3596640" cy="32661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text, different&#10;&#10;Description automatically generated">
            <a:extLst>
              <a:ext uri="{FF2B5EF4-FFF2-40B4-BE49-F238E27FC236}">
                <a16:creationId xmlns:a16="http://schemas.microsoft.com/office/drawing/2014/main" id="{7CDCDBD6-41E0-EC6B-AD1A-0E3B9102DD3F}"/>
              </a:ext>
            </a:extLst>
          </p:cNvPr>
          <p:cNvPicPr>
            <a:picLocks noChangeAspect="1"/>
          </p:cNvPicPr>
          <p:nvPr/>
        </p:nvPicPr>
        <p:blipFill>
          <a:blip r:embed="rId6"/>
          <a:stretch>
            <a:fillRect/>
          </a:stretch>
        </p:blipFill>
        <p:spPr>
          <a:xfrm>
            <a:off x="5009335" y="1126432"/>
            <a:ext cx="7182665" cy="1591726"/>
          </a:xfrm>
          <a:prstGeom prst="rect">
            <a:avLst/>
          </a:prstGeom>
        </p:spPr>
      </p:pic>
      <p:sp>
        <p:nvSpPr>
          <p:cNvPr id="4" name="TextBox 3">
            <a:extLst>
              <a:ext uri="{FF2B5EF4-FFF2-40B4-BE49-F238E27FC236}">
                <a16:creationId xmlns:a16="http://schemas.microsoft.com/office/drawing/2014/main" id="{B794BBCD-00CD-44AF-85FC-8217C1B1D7C6}"/>
              </a:ext>
            </a:extLst>
          </p:cNvPr>
          <p:cNvSpPr txBox="1"/>
          <p:nvPr/>
        </p:nvSpPr>
        <p:spPr>
          <a:xfrm>
            <a:off x="6492310" y="3184989"/>
            <a:ext cx="5699690" cy="1938992"/>
          </a:xfrm>
          <a:prstGeom prst="rect">
            <a:avLst/>
          </a:prstGeom>
          <a:solidFill>
            <a:schemeClr val="bg1"/>
          </a:solidFill>
        </p:spPr>
        <p:txBody>
          <a:bodyPr wrap="square" rtlCol="0">
            <a:spAutoFit/>
          </a:bodyPr>
          <a:lstStyle/>
          <a:p>
            <a:r>
              <a:rPr lang="en-US" sz="2400"/>
              <a:t>SARS-CoV-2 replicates in ACE-2 expressing cell in the small intestines</a:t>
            </a:r>
          </a:p>
          <a:p>
            <a:endParaRPr lang="en-US" sz="2400"/>
          </a:p>
          <a:p>
            <a:r>
              <a:rPr lang="en-US" sz="2400"/>
              <a:t>Antigen is persistent in other tissues other than the lungs and mucus membranes </a:t>
            </a:r>
          </a:p>
        </p:txBody>
      </p:sp>
    </p:spTree>
    <p:extLst>
      <p:ext uri="{BB962C8B-B14F-4D97-AF65-F5344CB8AC3E}">
        <p14:creationId xmlns:p14="http://schemas.microsoft.com/office/powerpoint/2010/main" val="361812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89495-1690-5F15-6E46-15966EF875C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5D3564A-5692-EE1C-82A4-43295182969F}"/>
              </a:ext>
            </a:extLst>
          </p:cNvPr>
          <p:cNvSpPr>
            <a:spLocks noGrp="1"/>
          </p:cNvSpPr>
          <p:nvPr>
            <p:ph idx="1"/>
          </p:nvPr>
        </p:nvSpPr>
        <p:spPr>
          <a:xfrm>
            <a:off x="838200" y="1690688"/>
            <a:ext cx="10515600" cy="4351338"/>
          </a:xfrm>
        </p:spPr>
        <p:txBody>
          <a:bodyPr/>
          <a:lstStyle/>
          <a:p>
            <a:r>
              <a:rPr lang="en-US" dirty="0"/>
              <a:t>Decreased Plasma cell (B cell IG secreting) activity (NT</a:t>
            </a:r>
            <a:r>
              <a:rPr lang="en-US" baseline="-25000" dirty="0"/>
              <a:t>50</a:t>
            </a:r>
            <a:r>
              <a:rPr lang="en-US" dirty="0"/>
              <a:t>)</a:t>
            </a:r>
          </a:p>
          <a:p>
            <a:r>
              <a:rPr lang="en-US" dirty="0"/>
              <a:t>Greater memory B cell binding affinities</a:t>
            </a:r>
          </a:p>
          <a:p>
            <a:pPr lvl="1"/>
            <a:r>
              <a:rPr lang="en-US" dirty="0"/>
              <a:t>More SHM and fewer RBD mutations</a:t>
            </a:r>
          </a:p>
          <a:p>
            <a:r>
              <a:rPr lang="en-US" dirty="0"/>
              <a:t>Antibodies evolved specificity for mutated viral RBDs (EC</a:t>
            </a:r>
            <a:r>
              <a:rPr lang="en-US" baseline="-25000" dirty="0"/>
              <a:t>50</a:t>
            </a:r>
            <a:r>
              <a:rPr lang="en-US" dirty="0"/>
              <a:t>)</a:t>
            </a:r>
          </a:p>
          <a:p>
            <a:r>
              <a:rPr lang="en-US" dirty="0"/>
              <a:t>Monoclonal antibodies (some) demonstrate neutralization capability at significantly lower concentrations (IC</a:t>
            </a:r>
            <a:r>
              <a:rPr lang="en-US" baseline="-25000" dirty="0"/>
              <a:t>50</a:t>
            </a:r>
            <a:r>
              <a:rPr lang="en-US" dirty="0"/>
              <a:t>)</a:t>
            </a:r>
          </a:p>
          <a:p>
            <a:r>
              <a:rPr lang="en-US" dirty="0"/>
              <a:t>Antigen persistence in intestines promotes continued antibody evolution through maintained FDC-dependent antigen presentation</a:t>
            </a:r>
          </a:p>
          <a:p>
            <a:pPr lvl="1"/>
            <a:r>
              <a:rPr lang="en-US" dirty="0"/>
              <a:t>Contains Peyer’s Patches and Spleen/Pancreas that are in proximity</a:t>
            </a:r>
          </a:p>
        </p:txBody>
      </p:sp>
    </p:spTree>
    <p:extLst>
      <p:ext uri="{BB962C8B-B14F-4D97-AF65-F5344CB8AC3E}">
        <p14:creationId xmlns:p14="http://schemas.microsoft.com/office/powerpoint/2010/main" val="3111057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9C41C-3121-EB10-C602-46D9865B4F42}"/>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Characterizing an Immunoglobulin</a:t>
            </a:r>
          </a:p>
        </p:txBody>
      </p:sp>
      <p:sp>
        <p:nvSpPr>
          <p:cNvPr id="8" name="TextBox 7">
            <a:extLst>
              <a:ext uri="{FF2B5EF4-FFF2-40B4-BE49-F238E27FC236}">
                <a16:creationId xmlns:a16="http://schemas.microsoft.com/office/drawing/2014/main" id="{5CAA7772-0D98-8374-54EC-AC186A957E66}"/>
              </a:ext>
            </a:extLst>
          </p:cNvPr>
          <p:cNvSpPr txBox="1"/>
          <p:nvPr/>
        </p:nvSpPr>
        <p:spPr>
          <a:xfrm>
            <a:off x="144454" y="6359809"/>
            <a:ext cx="6553229" cy="41420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Adapted from </a:t>
            </a:r>
            <a:r>
              <a:rPr lang="en-US" sz="1000" b="0" i="0" dirty="0">
                <a:solidFill>
                  <a:srgbClr val="212121"/>
                </a:solidFill>
                <a:effectLst/>
                <a:latin typeface="Arial" panose="020B0604020202020204" pitchFamily="34" charset="0"/>
                <a:cs typeface="Arial" panose="020B0604020202020204" pitchFamily="34" charset="0"/>
              </a:rPr>
              <a:t>Edelman GM, Cunningham BA, Gall WE, Gottlieb PD, </a:t>
            </a:r>
            <a:r>
              <a:rPr lang="en-US" sz="1000" b="0" i="0" dirty="0" err="1">
                <a:solidFill>
                  <a:srgbClr val="212121"/>
                </a:solidFill>
                <a:effectLst/>
                <a:latin typeface="Arial" panose="020B0604020202020204" pitchFamily="34" charset="0"/>
                <a:cs typeface="Arial" panose="020B0604020202020204" pitchFamily="34" charset="0"/>
              </a:rPr>
              <a:t>Rutishauser</a:t>
            </a:r>
            <a:r>
              <a:rPr lang="en-US" sz="1000" b="0" i="0" dirty="0">
                <a:solidFill>
                  <a:srgbClr val="212121"/>
                </a:solidFill>
                <a:effectLst/>
                <a:latin typeface="Arial" panose="020B0604020202020204" pitchFamily="34" charset="0"/>
                <a:cs typeface="Arial" panose="020B0604020202020204" pitchFamily="34" charset="0"/>
              </a:rPr>
              <a:t> U, </a:t>
            </a:r>
            <a:r>
              <a:rPr lang="en-US" sz="1000" b="0" i="0" dirty="0" err="1">
                <a:solidFill>
                  <a:srgbClr val="212121"/>
                </a:solidFill>
                <a:effectLst/>
                <a:latin typeface="Arial" panose="020B0604020202020204" pitchFamily="34" charset="0"/>
                <a:cs typeface="Arial" panose="020B0604020202020204" pitchFamily="34" charset="0"/>
              </a:rPr>
              <a:t>Waxdal</a:t>
            </a:r>
            <a:r>
              <a:rPr lang="en-US" sz="1000" b="0" i="0" dirty="0">
                <a:solidFill>
                  <a:srgbClr val="212121"/>
                </a:solidFill>
                <a:effectLst/>
                <a:latin typeface="Arial" panose="020B0604020202020204" pitchFamily="34" charset="0"/>
                <a:cs typeface="Arial" panose="020B0604020202020204" pitchFamily="34" charset="0"/>
              </a:rPr>
              <a:t> MJ. The covalent structure of an entire gamma G immunoglobulin molecule. Proc Natl </a:t>
            </a:r>
            <a:r>
              <a:rPr lang="en-US" sz="1000" b="0" i="0" dirty="0" err="1">
                <a:solidFill>
                  <a:srgbClr val="212121"/>
                </a:solidFill>
                <a:effectLst/>
                <a:latin typeface="Arial" panose="020B0604020202020204" pitchFamily="34" charset="0"/>
                <a:cs typeface="Arial" panose="020B0604020202020204" pitchFamily="34" charset="0"/>
              </a:rPr>
              <a:t>Acad</a:t>
            </a:r>
            <a:r>
              <a:rPr lang="en-US" sz="1000" b="0" i="0" dirty="0">
                <a:solidFill>
                  <a:srgbClr val="212121"/>
                </a:solidFill>
                <a:effectLst/>
                <a:latin typeface="Arial" panose="020B0604020202020204" pitchFamily="34" charset="0"/>
                <a:cs typeface="Arial" panose="020B0604020202020204" pitchFamily="34" charset="0"/>
              </a:rPr>
              <a:t> Sci U S A. 1969 May;63(1):78-85</a:t>
            </a:r>
            <a:endParaRPr lang="en-US" sz="1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1DCA20E-82FF-CE43-4EBF-EC9BE05440B4}"/>
              </a:ext>
            </a:extLst>
          </p:cNvPr>
          <p:cNvPicPr>
            <a:picLocks noChangeAspect="1"/>
          </p:cNvPicPr>
          <p:nvPr/>
        </p:nvPicPr>
        <p:blipFill>
          <a:blip r:embed="rId3"/>
          <a:stretch>
            <a:fillRect/>
          </a:stretch>
        </p:blipFill>
        <p:spPr>
          <a:xfrm>
            <a:off x="396668" y="2894775"/>
            <a:ext cx="11226827" cy="1344716"/>
          </a:xfrm>
          <a:prstGeom prst="rect">
            <a:avLst/>
          </a:prstGeom>
        </p:spPr>
      </p:pic>
      <p:sp>
        <p:nvSpPr>
          <p:cNvPr id="5" name="Rectangle 4">
            <a:extLst>
              <a:ext uri="{FF2B5EF4-FFF2-40B4-BE49-F238E27FC236}">
                <a16:creationId xmlns:a16="http://schemas.microsoft.com/office/drawing/2014/main" id="{E87882CC-5D5C-1918-0D96-D22CD167CD18}"/>
              </a:ext>
            </a:extLst>
          </p:cNvPr>
          <p:cNvSpPr/>
          <p:nvPr/>
        </p:nvSpPr>
        <p:spPr>
          <a:xfrm>
            <a:off x="1330036" y="2894775"/>
            <a:ext cx="6590806" cy="134471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D8ED70E-5673-03CE-D92F-08A30CE7F818}"/>
              </a:ext>
            </a:extLst>
          </p:cNvPr>
          <p:cNvSpPr txBox="1"/>
          <p:nvPr/>
        </p:nvSpPr>
        <p:spPr>
          <a:xfrm>
            <a:off x="9290573" y="6036643"/>
            <a:ext cx="2756973" cy="646331"/>
          </a:xfrm>
          <a:prstGeom prst="rect">
            <a:avLst/>
          </a:prstGeom>
          <a:noFill/>
        </p:spPr>
        <p:txBody>
          <a:bodyPr wrap="none" rtlCol="0">
            <a:spAutoFit/>
          </a:bodyPr>
          <a:lstStyle/>
          <a:p>
            <a:r>
              <a:rPr lang="en-US" dirty="0"/>
              <a:t>Eu: human IgG</a:t>
            </a:r>
          </a:p>
          <a:p>
            <a:r>
              <a:rPr lang="en-US" dirty="0"/>
              <a:t>He: human myeloid protein</a:t>
            </a:r>
          </a:p>
        </p:txBody>
      </p:sp>
      <p:sp>
        <p:nvSpPr>
          <p:cNvPr id="9" name="TextBox 8">
            <a:extLst>
              <a:ext uri="{FF2B5EF4-FFF2-40B4-BE49-F238E27FC236}">
                <a16:creationId xmlns:a16="http://schemas.microsoft.com/office/drawing/2014/main" id="{C20FA3D1-AAF9-8824-C9E9-05931CB93FC0}"/>
              </a:ext>
            </a:extLst>
          </p:cNvPr>
          <p:cNvSpPr txBox="1"/>
          <p:nvPr/>
        </p:nvSpPr>
        <p:spPr>
          <a:xfrm>
            <a:off x="4151591" y="2436976"/>
            <a:ext cx="947695" cy="369332"/>
          </a:xfrm>
          <a:prstGeom prst="rect">
            <a:avLst/>
          </a:prstGeom>
          <a:noFill/>
        </p:spPr>
        <p:txBody>
          <a:bodyPr wrap="none" rtlCol="0">
            <a:spAutoFit/>
          </a:bodyPr>
          <a:lstStyle/>
          <a:p>
            <a:r>
              <a:rPr lang="en-US" dirty="0">
                <a:solidFill>
                  <a:srgbClr val="FF0000"/>
                </a:solidFill>
              </a:rPr>
              <a:t>Variable</a:t>
            </a:r>
          </a:p>
        </p:txBody>
      </p:sp>
      <p:sp>
        <p:nvSpPr>
          <p:cNvPr id="10" name="Rectangle 9">
            <a:extLst>
              <a:ext uri="{FF2B5EF4-FFF2-40B4-BE49-F238E27FC236}">
                <a16:creationId xmlns:a16="http://schemas.microsoft.com/office/drawing/2014/main" id="{389BACBE-CD95-5C0C-A6D2-0F0C254EDB52}"/>
              </a:ext>
            </a:extLst>
          </p:cNvPr>
          <p:cNvSpPr/>
          <p:nvPr/>
        </p:nvSpPr>
        <p:spPr>
          <a:xfrm>
            <a:off x="7921645" y="2894775"/>
            <a:ext cx="3432153" cy="134471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8E348E1-7CE4-D403-430D-71818C868EE1}"/>
              </a:ext>
            </a:extLst>
          </p:cNvPr>
          <p:cNvSpPr txBox="1"/>
          <p:nvPr/>
        </p:nvSpPr>
        <p:spPr>
          <a:xfrm>
            <a:off x="9163873" y="2438171"/>
            <a:ext cx="1020344" cy="369332"/>
          </a:xfrm>
          <a:prstGeom prst="rect">
            <a:avLst/>
          </a:prstGeom>
          <a:noFill/>
        </p:spPr>
        <p:txBody>
          <a:bodyPr wrap="none" rtlCol="0">
            <a:spAutoFit/>
          </a:bodyPr>
          <a:lstStyle/>
          <a:p>
            <a:r>
              <a:rPr lang="en-US" dirty="0">
                <a:solidFill>
                  <a:schemeClr val="accent1"/>
                </a:solidFill>
              </a:rPr>
              <a:t>Constant</a:t>
            </a:r>
          </a:p>
        </p:txBody>
      </p:sp>
    </p:spTree>
    <p:extLst>
      <p:ext uri="{BB962C8B-B14F-4D97-AF65-F5344CB8AC3E}">
        <p14:creationId xmlns:p14="http://schemas.microsoft.com/office/powerpoint/2010/main" val="126260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animBg="1"/>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F175-43D1-DE27-D7E4-D51EF4904212}"/>
              </a:ext>
            </a:extLst>
          </p:cNvPr>
          <p:cNvSpPr>
            <a:spLocks noGrp="1"/>
          </p:cNvSpPr>
          <p:nvPr>
            <p:ph type="title"/>
          </p:nvPr>
        </p:nvSpPr>
        <p:spPr>
          <a:xfrm>
            <a:off x="838200" y="2766218"/>
            <a:ext cx="10515600" cy="1325563"/>
          </a:xfrm>
        </p:spPr>
        <p:txBody>
          <a:bodyPr>
            <a:normAutofit/>
          </a:bodyPr>
          <a:lstStyle/>
          <a:p>
            <a:pPr algn="ctr"/>
            <a:r>
              <a:rPr lang="en-US" sz="6000"/>
              <a:t>Questions?</a:t>
            </a:r>
            <a:endParaRPr lang="en-US" sz="6000" dirty="0"/>
          </a:p>
        </p:txBody>
      </p:sp>
    </p:spTree>
    <p:extLst>
      <p:ext uri="{BB962C8B-B14F-4D97-AF65-F5344CB8AC3E}">
        <p14:creationId xmlns:p14="http://schemas.microsoft.com/office/powerpoint/2010/main" val="3660158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2FAAE8E8-4C78-C883-B5C8-E7A68B0CA76F}"/>
              </a:ext>
            </a:extLst>
          </p:cNvPr>
          <p:cNvPicPr>
            <a:picLocks noChangeAspect="1"/>
          </p:cNvPicPr>
          <p:nvPr/>
        </p:nvPicPr>
        <p:blipFill>
          <a:blip r:embed="rId3"/>
          <a:stretch>
            <a:fillRect/>
          </a:stretch>
        </p:blipFill>
        <p:spPr>
          <a:xfrm>
            <a:off x="3484562" y="164070"/>
            <a:ext cx="8331200" cy="6529860"/>
          </a:xfrm>
          <a:prstGeom prst="rect">
            <a:avLst/>
          </a:prstGeom>
        </p:spPr>
      </p:pic>
      <p:sp>
        <p:nvSpPr>
          <p:cNvPr id="8" name="TextBox 7">
            <a:extLst>
              <a:ext uri="{FF2B5EF4-FFF2-40B4-BE49-F238E27FC236}">
                <a16:creationId xmlns:a16="http://schemas.microsoft.com/office/drawing/2014/main" id="{122F0555-3BF9-18AA-0C99-B96793D37B8C}"/>
              </a:ext>
            </a:extLst>
          </p:cNvPr>
          <p:cNvSpPr txBox="1"/>
          <p:nvPr/>
        </p:nvSpPr>
        <p:spPr>
          <a:xfrm>
            <a:off x="135721" y="2990373"/>
            <a:ext cx="3348841" cy="646331"/>
          </a:xfrm>
          <a:prstGeom prst="rect">
            <a:avLst/>
          </a:prstGeom>
          <a:noFill/>
        </p:spPr>
        <p:txBody>
          <a:bodyPr wrap="square" rtlCol="0">
            <a:spAutoFit/>
          </a:bodyPr>
          <a:lstStyle/>
          <a:p>
            <a:pPr algn="ctr"/>
            <a:r>
              <a:rPr lang="en-US" sz="3600" dirty="0"/>
              <a:t>IgG Structure</a:t>
            </a:r>
          </a:p>
        </p:txBody>
      </p:sp>
      <p:sp>
        <p:nvSpPr>
          <p:cNvPr id="10" name="TextBox 9">
            <a:extLst>
              <a:ext uri="{FF2B5EF4-FFF2-40B4-BE49-F238E27FC236}">
                <a16:creationId xmlns:a16="http://schemas.microsoft.com/office/drawing/2014/main" id="{DCC257A4-835D-62FC-E2AD-AD1363139C2A}"/>
              </a:ext>
            </a:extLst>
          </p:cNvPr>
          <p:cNvSpPr txBox="1"/>
          <p:nvPr/>
        </p:nvSpPr>
        <p:spPr>
          <a:xfrm>
            <a:off x="0" y="6150114"/>
            <a:ext cx="3348840" cy="707886"/>
          </a:xfrm>
          <a:prstGeom prst="rect">
            <a:avLst/>
          </a:prstGeom>
          <a:noFill/>
        </p:spPr>
        <p:txBody>
          <a:bodyPr wrap="square" rtlCol="0">
            <a:spAutoFit/>
          </a:bodyPr>
          <a:lstStyle/>
          <a:p>
            <a:r>
              <a:rPr lang="en-US" sz="1000" b="0" i="0" dirty="0" err="1">
                <a:solidFill>
                  <a:srgbClr val="3E3D40"/>
                </a:solidFill>
                <a:effectLst/>
                <a:latin typeface="Arial" panose="020B0604020202020204" pitchFamily="34" charset="0"/>
                <a:cs typeface="Arial" panose="020B0604020202020204" pitchFamily="34" charset="0"/>
              </a:rPr>
              <a:t>Kovaltsuk</a:t>
            </a:r>
            <a:r>
              <a:rPr lang="en-US" sz="1000" b="0" i="0" dirty="0">
                <a:solidFill>
                  <a:srgbClr val="3E3D40"/>
                </a:solidFill>
                <a:effectLst/>
                <a:latin typeface="Arial" panose="020B0604020202020204" pitchFamily="34" charset="0"/>
                <a:cs typeface="Arial" panose="020B0604020202020204" pitchFamily="34" charset="0"/>
              </a:rPr>
              <a:t> A, Krawczyk K, Galson JD, Kelly DF, Deane CM and </a:t>
            </a:r>
            <a:r>
              <a:rPr lang="en-US" sz="1000" b="0" i="0" dirty="0" err="1">
                <a:solidFill>
                  <a:srgbClr val="3E3D40"/>
                </a:solidFill>
                <a:effectLst/>
                <a:latin typeface="Arial" panose="020B0604020202020204" pitchFamily="34" charset="0"/>
                <a:cs typeface="Arial" panose="020B0604020202020204" pitchFamily="34" charset="0"/>
              </a:rPr>
              <a:t>Trück</a:t>
            </a:r>
            <a:r>
              <a:rPr lang="en-US" sz="1000" b="0" i="0" dirty="0">
                <a:solidFill>
                  <a:srgbClr val="3E3D40"/>
                </a:solidFill>
                <a:effectLst/>
                <a:latin typeface="Arial" panose="020B0604020202020204" pitchFamily="34" charset="0"/>
                <a:cs typeface="Arial" panose="020B0604020202020204" pitchFamily="34" charset="0"/>
              </a:rPr>
              <a:t> J (2017) How B-Cell Receptor Repertoire Sequencing Can Be Enriched with Structural Antibody Data. </a:t>
            </a:r>
            <a:r>
              <a:rPr lang="en-US" sz="1000" b="0" i="1" dirty="0">
                <a:solidFill>
                  <a:srgbClr val="3E3D40"/>
                </a:solidFill>
                <a:effectLst/>
                <a:latin typeface="Arial" panose="020B0604020202020204" pitchFamily="34" charset="0"/>
                <a:cs typeface="Arial" panose="020B0604020202020204" pitchFamily="34" charset="0"/>
              </a:rPr>
              <a:t>Front. Immunol.</a:t>
            </a:r>
            <a:r>
              <a:rPr lang="en-US" sz="1000" b="0" i="0" dirty="0">
                <a:solidFill>
                  <a:srgbClr val="3E3D40"/>
                </a:solidFill>
                <a:effectLst/>
                <a:latin typeface="Arial" panose="020B0604020202020204" pitchFamily="34" charset="0"/>
                <a:cs typeface="Arial" panose="020B0604020202020204" pitchFamily="34" charset="0"/>
              </a:rPr>
              <a:t> 8:1753</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435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9C41C-3121-EB10-C602-46D9865B4F42}"/>
              </a:ext>
            </a:extLst>
          </p:cNvPr>
          <p:cNvSpPr>
            <a:spLocks noGrp="1"/>
          </p:cNvSpPr>
          <p:nvPr>
            <p:ph type="title"/>
          </p:nvPr>
        </p:nvSpPr>
        <p:spPr/>
        <p:txBody>
          <a:bodyPr/>
          <a:lstStyle/>
          <a:p>
            <a:endParaRPr lang="en-US"/>
          </a:p>
        </p:txBody>
      </p:sp>
      <p:pic>
        <p:nvPicPr>
          <p:cNvPr id="5" name="Content Placeholder 4" descr="Graphical user interface, text&#10;&#10;Description automatically generated">
            <a:extLst>
              <a:ext uri="{FF2B5EF4-FFF2-40B4-BE49-F238E27FC236}">
                <a16:creationId xmlns:a16="http://schemas.microsoft.com/office/drawing/2014/main" id="{A62F607A-B8D8-A7F9-36FE-2350E91CF601}"/>
              </a:ext>
            </a:extLst>
          </p:cNvPr>
          <p:cNvPicPr>
            <a:picLocks noGrp="1" noChangeAspect="1"/>
          </p:cNvPicPr>
          <p:nvPr>
            <p:ph idx="1"/>
          </p:nvPr>
        </p:nvPicPr>
        <p:blipFill rotWithShape="1">
          <a:blip r:embed="rId2"/>
          <a:srcRect l="3787" t="1953" r="4474"/>
          <a:stretch/>
        </p:blipFill>
        <p:spPr>
          <a:xfrm>
            <a:off x="934060" y="375104"/>
            <a:ext cx="10323880" cy="6117771"/>
          </a:xfrm>
        </p:spPr>
      </p:pic>
    </p:spTree>
    <p:extLst>
      <p:ext uri="{BB962C8B-B14F-4D97-AF65-F5344CB8AC3E}">
        <p14:creationId xmlns:p14="http://schemas.microsoft.com/office/powerpoint/2010/main" val="1294995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B8711-6A63-A2F9-80FE-6315945CC26B}"/>
              </a:ext>
            </a:extLst>
          </p:cNvPr>
          <p:cNvSpPr>
            <a:spLocks noGrp="1"/>
          </p:cNvSpPr>
          <p:nvPr>
            <p:ph type="title"/>
          </p:nvPr>
        </p:nvSpPr>
        <p:spPr/>
        <p:txBody>
          <a:bodyPr/>
          <a:lstStyle/>
          <a:p>
            <a:r>
              <a:rPr lang="en-US"/>
              <a:t>Study Participants</a:t>
            </a:r>
          </a:p>
        </p:txBody>
      </p:sp>
      <p:sp>
        <p:nvSpPr>
          <p:cNvPr id="3" name="Content Placeholder 2">
            <a:extLst>
              <a:ext uri="{FF2B5EF4-FFF2-40B4-BE49-F238E27FC236}">
                <a16:creationId xmlns:a16="http://schemas.microsoft.com/office/drawing/2014/main" id="{29A556B9-B980-ACAB-7943-A494B47AAE8A}"/>
              </a:ext>
            </a:extLst>
          </p:cNvPr>
          <p:cNvSpPr>
            <a:spLocks noGrp="1"/>
          </p:cNvSpPr>
          <p:nvPr>
            <p:ph idx="1"/>
          </p:nvPr>
        </p:nvSpPr>
        <p:spPr/>
        <p:txBody>
          <a:bodyPr/>
          <a:lstStyle/>
          <a:p>
            <a:pPr>
              <a:lnSpc>
                <a:spcPct val="150000"/>
              </a:lnSpc>
            </a:pPr>
            <a:r>
              <a:rPr lang="en-US"/>
              <a:t>Rockefeller University Hospital (31 Aug-16 Oct 2020)</a:t>
            </a:r>
          </a:p>
          <a:p>
            <a:pPr>
              <a:lnSpc>
                <a:spcPct val="150000"/>
              </a:lnSpc>
            </a:pPr>
            <a:r>
              <a:rPr lang="en-US"/>
              <a:t>18-76 years old</a:t>
            </a:r>
          </a:p>
          <a:p>
            <a:pPr>
              <a:lnSpc>
                <a:spcPct val="150000"/>
              </a:lnSpc>
            </a:pPr>
            <a:r>
              <a:rPr lang="en-US"/>
              <a:t>Diagnosed with COVID (PCR) or in close contact</a:t>
            </a:r>
          </a:p>
          <a:p>
            <a:pPr>
              <a:lnSpc>
                <a:spcPct val="150000"/>
              </a:lnSpc>
            </a:pPr>
            <a:r>
              <a:rPr lang="en-US"/>
              <a:t>Most were residents of NYC or tri-state area</a:t>
            </a:r>
          </a:p>
          <a:p>
            <a:pPr marL="0" indent="0">
              <a:lnSpc>
                <a:spcPct val="150000"/>
              </a:lnSpc>
              <a:buNone/>
            </a:pPr>
            <a:endParaRPr lang="en-US"/>
          </a:p>
          <a:p>
            <a:pPr>
              <a:lnSpc>
                <a:spcPct val="150000"/>
              </a:lnSpc>
            </a:pPr>
            <a:endParaRPr lang="en-US"/>
          </a:p>
          <a:p>
            <a:pPr>
              <a:lnSpc>
                <a:spcPct val="150000"/>
              </a:lnSpc>
            </a:pPr>
            <a:endParaRPr lang="en-US"/>
          </a:p>
        </p:txBody>
      </p:sp>
      <p:pic>
        <p:nvPicPr>
          <p:cNvPr id="5" name="Graphic 4" descr="Male profile outline">
            <a:extLst>
              <a:ext uri="{FF2B5EF4-FFF2-40B4-BE49-F238E27FC236}">
                <a16:creationId xmlns:a16="http://schemas.microsoft.com/office/drawing/2014/main" id="{2F5C780E-C8B4-5808-088A-0F85F4C8D4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65415" y="5221014"/>
            <a:ext cx="1636986" cy="1636986"/>
          </a:xfrm>
          <a:prstGeom prst="rect">
            <a:avLst/>
          </a:prstGeom>
        </p:spPr>
      </p:pic>
      <p:pic>
        <p:nvPicPr>
          <p:cNvPr id="7" name="Graphic 6" descr="Female Profile outline">
            <a:extLst>
              <a:ext uri="{FF2B5EF4-FFF2-40B4-BE49-F238E27FC236}">
                <a16:creationId xmlns:a16="http://schemas.microsoft.com/office/drawing/2014/main" id="{6ED5C812-B5D8-6F0B-AF6D-9729CFF044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35307" y="5221014"/>
            <a:ext cx="1636986" cy="1636986"/>
          </a:xfrm>
          <a:prstGeom prst="rect">
            <a:avLst/>
          </a:prstGeom>
        </p:spPr>
      </p:pic>
      <p:pic>
        <p:nvPicPr>
          <p:cNvPr id="9" name="Graphic 8" descr="Male profile with solid fill">
            <a:extLst>
              <a:ext uri="{FF2B5EF4-FFF2-40B4-BE49-F238E27FC236}">
                <a16:creationId xmlns:a16="http://schemas.microsoft.com/office/drawing/2014/main" id="{D658E06F-1614-9B92-D75E-3387D6BEF4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30469" y="5221014"/>
            <a:ext cx="1636986" cy="1636986"/>
          </a:xfrm>
          <a:prstGeom prst="rect">
            <a:avLst/>
          </a:prstGeom>
        </p:spPr>
      </p:pic>
      <p:pic>
        <p:nvPicPr>
          <p:cNvPr id="11" name="Graphic 10" descr="Female Profile with solid fill">
            <a:extLst>
              <a:ext uri="{FF2B5EF4-FFF2-40B4-BE49-F238E27FC236}">
                <a16:creationId xmlns:a16="http://schemas.microsoft.com/office/drawing/2014/main" id="{9ACB0E13-97CF-3C1E-96DE-3AAE0701B6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00361" y="5221014"/>
            <a:ext cx="1636986" cy="1636986"/>
          </a:xfrm>
          <a:prstGeom prst="rect">
            <a:avLst/>
          </a:prstGeom>
        </p:spPr>
      </p:pic>
    </p:spTree>
    <p:extLst>
      <p:ext uri="{BB962C8B-B14F-4D97-AF65-F5344CB8AC3E}">
        <p14:creationId xmlns:p14="http://schemas.microsoft.com/office/powerpoint/2010/main" val="3687972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C6169-0164-0A15-F0B2-9E4FAB6775CA}"/>
              </a:ext>
            </a:extLst>
          </p:cNvPr>
          <p:cNvSpPr>
            <a:spLocks noGrp="1"/>
          </p:cNvSpPr>
          <p:nvPr>
            <p:ph type="title"/>
          </p:nvPr>
        </p:nvSpPr>
        <p:spPr/>
        <p:txBody>
          <a:bodyPr/>
          <a:lstStyle/>
          <a:p>
            <a:r>
              <a:rPr lang="en-US"/>
              <a:t>Methods</a:t>
            </a:r>
          </a:p>
        </p:txBody>
      </p:sp>
      <p:sp>
        <p:nvSpPr>
          <p:cNvPr id="3" name="Content Placeholder 2">
            <a:extLst>
              <a:ext uri="{FF2B5EF4-FFF2-40B4-BE49-F238E27FC236}">
                <a16:creationId xmlns:a16="http://schemas.microsoft.com/office/drawing/2014/main" id="{0A19526F-F185-2096-DB9B-331DA7D419E7}"/>
              </a:ext>
            </a:extLst>
          </p:cNvPr>
          <p:cNvSpPr>
            <a:spLocks noGrp="1"/>
          </p:cNvSpPr>
          <p:nvPr>
            <p:ph idx="1"/>
          </p:nvPr>
        </p:nvSpPr>
        <p:spPr/>
        <p:txBody>
          <a:bodyPr>
            <a:normAutofit/>
          </a:bodyPr>
          <a:lstStyle/>
          <a:p>
            <a:pPr>
              <a:lnSpc>
                <a:spcPct val="200000"/>
              </a:lnSpc>
            </a:pPr>
            <a:r>
              <a:rPr lang="en-US"/>
              <a:t>ELISA (enzyme-linked immunosorbent assay)</a:t>
            </a:r>
          </a:p>
          <a:p>
            <a:pPr>
              <a:lnSpc>
                <a:spcPct val="200000"/>
              </a:lnSpc>
            </a:pPr>
            <a:r>
              <a:rPr lang="en-US"/>
              <a:t>Flow cytometry</a:t>
            </a:r>
          </a:p>
          <a:p>
            <a:pPr>
              <a:lnSpc>
                <a:spcPct val="200000"/>
              </a:lnSpc>
            </a:pPr>
            <a:r>
              <a:rPr lang="en-US" err="1"/>
              <a:t>smFISH</a:t>
            </a:r>
            <a:r>
              <a:rPr lang="en-US"/>
              <a:t> (single molecule fluorescence </a:t>
            </a:r>
            <a:r>
              <a:rPr lang="en-US" i="1"/>
              <a:t>in situ </a:t>
            </a:r>
            <a:r>
              <a:rPr lang="en-US"/>
              <a:t>hybridization)</a:t>
            </a:r>
          </a:p>
        </p:txBody>
      </p:sp>
      <p:pic>
        <p:nvPicPr>
          <p:cNvPr id="5" name="Graphic 4" descr="Flask outline">
            <a:extLst>
              <a:ext uri="{FF2B5EF4-FFF2-40B4-BE49-F238E27FC236}">
                <a16:creationId xmlns:a16="http://schemas.microsoft.com/office/drawing/2014/main" id="{D52450CB-7407-BE3F-5C64-A1F20CAD94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63200" y="4511676"/>
            <a:ext cx="1981199" cy="1981199"/>
          </a:xfrm>
          <a:prstGeom prst="rect">
            <a:avLst/>
          </a:prstGeom>
        </p:spPr>
      </p:pic>
      <p:pic>
        <p:nvPicPr>
          <p:cNvPr id="7" name="Graphic 6" descr="Beaker with solid fill">
            <a:extLst>
              <a:ext uri="{FF2B5EF4-FFF2-40B4-BE49-F238E27FC236}">
                <a16:creationId xmlns:a16="http://schemas.microsoft.com/office/drawing/2014/main" id="{0E4DFCBA-4E09-4B23-0CFE-F88FE1A877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32041" y="4511676"/>
            <a:ext cx="1981199" cy="1981199"/>
          </a:xfrm>
          <a:prstGeom prst="rect">
            <a:avLst/>
          </a:prstGeom>
        </p:spPr>
      </p:pic>
    </p:spTree>
    <p:extLst>
      <p:ext uri="{BB962C8B-B14F-4D97-AF65-F5344CB8AC3E}">
        <p14:creationId xmlns:p14="http://schemas.microsoft.com/office/powerpoint/2010/main" val="3829026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2894B-303B-F752-0423-9C89292CAF82}"/>
              </a:ext>
            </a:extLst>
          </p:cNvPr>
          <p:cNvSpPr>
            <a:spLocks noGrp="1"/>
          </p:cNvSpPr>
          <p:nvPr>
            <p:ph type="title"/>
          </p:nvPr>
        </p:nvSpPr>
        <p:spPr/>
        <p:txBody>
          <a:bodyPr/>
          <a:lstStyle/>
          <a:p>
            <a:r>
              <a:rPr lang="en-US"/>
              <a:t>ELISA</a:t>
            </a:r>
          </a:p>
        </p:txBody>
      </p:sp>
      <p:pic>
        <p:nvPicPr>
          <p:cNvPr id="4" name="Picture 3">
            <a:extLst>
              <a:ext uri="{FF2B5EF4-FFF2-40B4-BE49-F238E27FC236}">
                <a16:creationId xmlns:a16="http://schemas.microsoft.com/office/drawing/2014/main" id="{35EB2F20-7516-C695-1365-D65776E554A5}"/>
              </a:ext>
            </a:extLst>
          </p:cNvPr>
          <p:cNvPicPr>
            <a:picLocks noChangeAspect="1"/>
          </p:cNvPicPr>
          <p:nvPr/>
        </p:nvPicPr>
        <p:blipFill>
          <a:blip r:embed="rId3"/>
          <a:stretch>
            <a:fillRect/>
          </a:stretch>
        </p:blipFill>
        <p:spPr>
          <a:xfrm>
            <a:off x="3431988" y="1464444"/>
            <a:ext cx="4474882" cy="4879526"/>
          </a:xfrm>
          <a:prstGeom prst="rect">
            <a:avLst/>
          </a:prstGeom>
        </p:spPr>
      </p:pic>
      <p:sp>
        <p:nvSpPr>
          <p:cNvPr id="3" name="TextBox 2">
            <a:extLst>
              <a:ext uri="{FF2B5EF4-FFF2-40B4-BE49-F238E27FC236}">
                <a16:creationId xmlns:a16="http://schemas.microsoft.com/office/drawing/2014/main" id="{4D076E57-4B5F-1592-6F2D-0298185436D2}"/>
              </a:ext>
            </a:extLst>
          </p:cNvPr>
          <p:cNvSpPr txBox="1"/>
          <p:nvPr/>
        </p:nvSpPr>
        <p:spPr>
          <a:xfrm>
            <a:off x="107859" y="6581001"/>
            <a:ext cx="8713411" cy="276999"/>
          </a:xfrm>
          <a:prstGeom prst="rect">
            <a:avLst/>
          </a:prstGeom>
          <a:noFill/>
        </p:spPr>
        <p:txBody>
          <a:bodyPr wrap="none" rtlCol="0">
            <a:spAutoFit/>
          </a:bodyPr>
          <a:lstStyle/>
          <a:p>
            <a:r>
              <a:rPr lang="en-US" sz="1200" dirty="0"/>
              <a:t>https://</a:t>
            </a:r>
            <a:r>
              <a:rPr lang="en-US" sz="1200" dirty="0" err="1"/>
              <a:t>www.immunology.org</a:t>
            </a:r>
            <a:r>
              <a:rPr lang="en-US" sz="1200" dirty="0"/>
              <a:t>/public-information/</a:t>
            </a:r>
            <a:r>
              <a:rPr lang="en-US" sz="1200" dirty="0" err="1"/>
              <a:t>bitesized</a:t>
            </a:r>
            <a:r>
              <a:rPr lang="en-US" sz="1200" dirty="0"/>
              <a:t>-immunology/experimental-techniques/enzyme-linked-immunosorbent-assay</a:t>
            </a:r>
          </a:p>
        </p:txBody>
      </p:sp>
    </p:spTree>
    <p:extLst>
      <p:ext uri="{BB962C8B-B14F-4D97-AF65-F5344CB8AC3E}">
        <p14:creationId xmlns:p14="http://schemas.microsoft.com/office/powerpoint/2010/main" val="3098982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F93E9-9DDD-5FC5-49F6-90CA7106D03A}"/>
              </a:ext>
            </a:extLst>
          </p:cNvPr>
          <p:cNvSpPr>
            <a:spLocks noGrp="1"/>
          </p:cNvSpPr>
          <p:nvPr>
            <p:ph type="title"/>
          </p:nvPr>
        </p:nvSpPr>
        <p:spPr/>
        <p:txBody>
          <a:bodyPr/>
          <a:lstStyle/>
          <a:p>
            <a:r>
              <a:rPr lang="en-US" err="1"/>
              <a:t>smFISH</a:t>
            </a:r>
            <a:endParaRPr lang="en-US"/>
          </a:p>
        </p:txBody>
      </p:sp>
      <p:pic>
        <p:nvPicPr>
          <p:cNvPr id="4" name="Picture 3">
            <a:extLst>
              <a:ext uri="{FF2B5EF4-FFF2-40B4-BE49-F238E27FC236}">
                <a16:creationId xmlns:a16="http://schemas.microsoft.com/office/drawing/2014/main" id="{D141B935-C462-C291-78A4-604B3223888A}"/>
              </a:ext>
            </a:extLst>
          </p:cNvPr>
          <p:cNvPicPr>
            <a:picLocks noChangeAspect="1"/>
          </p:cNvPicPr>
          <p:nvPr/>
        </p:nvPicPr>
        <p:blipFill>
          <a:blip r:embed="rId3"/>
          <a:stretch>
            <a:fillRect/>
          </a:stretch>
        </p:blipFill>
        <p:spPr>
          <a:xfrm>
            <a:off x="5892210" y="988528"/>
            <a:ext cx="6100554" cy="5869472"/>
          </a:xfrm>
          <a:prstGeom prst="rect">
            <a:avLst/>
          </a:prstGeom>
        </p:spPr>
      </p:pic>
      <p:pic>
        <p:nvPicPr>
          <p:cNvPr id="1026" name="Picture 2">
            <a:extLst>
              <a:ext uri="{FF2B5EF4-FFF2-40B4-BE49-F238E27FC236}">
                <a16:creationId xmlns:a16="http://schemas.microsoft.com/office/drawing/2014/main" id="{7427653B-C927-FB90-5BE2-4A8283973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794" y="3530508"/>
            <a:ext cx="5499416" cy="18080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C60E26-3788-8EBE-8207-558870D4B75E}"/>
              </a:ext>
            </a:extLst>
          </p:cNvPr>
          <p:cNvSpPr txBox="1"/>
          <p:nvPr/>
        </p:nvSpPr>
        <p:spPr>
          <a:xfrm>
            <a:off x="0" y="6554323"/>
            <a:ext cx="2317301" cy="276999"/>
          </a:xfrm>
          <a:prstGeom prst="rect">
            <a:avLst/>
          </a:prstGeom>
          <a:noFill/>
        </p:spPr>
        <p:txBody>
          <a:bodyPr wrap="none" rtlCol="0">
            <a:spAutoFit/>
          </a:bodyPr>
          <a:lstStyle/>
          <a:p>
            <a:r>
              <a:rPr lang="en-US" sz="1200"/>
              <a:t>https://</a:t>
            </a:r>
            <a:r>
              <a:rPr lang="en-US" sz="1200" err="1"/>
              <a:t>dx.doi.org</a:t>
            </a:r>
            <a:r>
              <a:rPr lang="en-US" sz="1200"/>
              <a:t>/10.3791/57774</a:t>
            </a:r>
          </a:p>
        </p:txBody>
      </p:sp>
    </p:spTree>
    <p:extLst>
      <p:ext uri="{BB962C8B-B14F-4D97-AF65-F5344CB8AC3E}">
        <p14:creationId xmlns:p14="http://schemas.microsoft.com/office/powerpoint/2010/main" val="23843423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3161</TotalTime>
  <Words>2004</Words>
  <Application>Microsoft Macintosh PowerPoint</Application>
  <PresentationFormat>Widescreen</PresentationFormat>
  <Paragraphs>224</Paragraphs>
  <Slides>30</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Cambria</vt:lpstr>
      <vt:lpstr>HardingText</vt:lpstr>
      <vt:lpstr>Office Theme</vt:lpstr>
      <vt:lpstr>Evolution of Antibody Immunity of SARS-CoV2</vt:lpstr>
      <vt:lpstr>Characterizing an Immunoglobulin</vt:lpstr>
      <vt:lpstr>Characterizing an Immunoglobulin</vt:lpstr>
      <vt:lpstr>PowerPoint Presentation</vt:lpstr>
      <vt:lpstr>PowerPoint Presentation</vt:lpstr>
      <vt:lpstr>Study Participants</vt:lpstr>
      <vt:lpstr>Methods</vt:lpstr>
      <vt:lpstr>ELISA</vt:lpstr>
      <vt:lpstr>smFISH</vt:lpstr>
      <vt:lpstr>Antibody Neutralization and Opsonization</vt:lpstr>
      <vt:lpstr>Immunoglobin Levels Decreased After Infection</vt:lpstr>
      <vt:lpstr>Neutralization Decreases Over Time</vt:lpstr>
      <vt:lpstr>Isolated B cells Increase RBD-binding Memory with Time</vt:lpstr>
      <vt:lpstr>Somatic Recombination</vt:lpstr>
      <vt:lpstr>Somatic Hypermutation</vt:lpstr>
      <vt:lpstr>B cell Development</vt:lpstr>
      <vt:lpstr>Immunoglobulin Isotypes</vt:lpstr>
      <vt:lpstr>Increased Mean in Nucleotide Mutations </vt:lpstr>
      <vt:lpstr>Clonal Composition Varied between Individuals, Collectively Clonality Decreased</vt:lpstr>
      <vt:lpstr>Figure 2 Take Home</vt:lpstr>
      <vt:lpstr>Shared Antibodies Across Time Points Decreased</vt:lpstr>
      <vt:lpstr>Mutants Chosen to Investigate</vt:lpstr>
      <vt:lpstr>Antibodies were Unable to Bind to Some Mutated RBD</vt:lpstr>
      <vt:lpstr>Figure 3 Take Home</vt:lpstr>
      <vt:lpstr>Neutralizing Monoclonal Antibodies Decrease with Time</vt:lpstr>
      <vt:lpstr>IC50 Values Decrease After 6.2 Months PI for Mutant Variants</vt:lpstr>
      <vt:lpstr>Mutation Varies Directly or Adjacent to RBD</vt:lpstr>
      <vt:lpstr>ACE2 &amp; SARS-CoV-2 N Protein are Detected in GI Tract</vt:lpstr>
      <vt:lpstr>Conclusions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Paige Ramkissoon</dc:creator>
  <cp:lastModifiedBy>Harsha Tamtam</cp:lastModifiedBy>
  <cp:revision>1</cp:revision>
  <dcterms:created xsi:type="dcterms:W3CDTF">2022-10-07T18:29:31Z</dcterms:created>
  <dcterms:modified xsi:type="dcterms:W3CDTF">2022-10-20T16:48:58Z</dcterms:modified>
</cp:coreProperties>
</file>